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62" r:id="rId2"/>
    <p:sldId id="264" r:id="rId3"/>
    <p:sldId id="265" r:id="rId4"/>
    <p:sldId id="257" r:id="rId5"/>
    <p:sldId id="320" r:id="rId6"/>
    <p:sldId id="267" r:id="rId7"/>
    <p:sldId id="268" r:id="rId8"/>
    <p:sldId id="323" r:id="rId9"/>
    <p:sldId id="270" r:id="rId10"/>
    <p:sldId id="273" r:id="rId11"/>
    <p:sldId id="337" r:id="rId12"/>
    <p:sldId id="338" r:id="rId13"/>
    <p:sldId id="275" r:id="rId14"/>
    <p:sldId id="321" r:id="rId15"/>
    <p:sldId id="322" r:id="rId16"/>
    <p:sldId id="324" r:id="rId17"/>
    <p:sldId id="274" r:id="rId18"/>
    <p:sldId id="271" r:id="rId19"/>
    <p:sldId id="278" r:id="rId20"/>
    <p:sldId id="279" r:id="rId21"/>
    <p:sldId id="339" r:id="rId22"/>
    <p:sldId id="340" r:id="rId23"/>
    <p:sldId id="341" r:id="rId24"/>
    <p:sldId id="280" r:id="rId25"/>
    <p:sldId id="281" r:id="rId26"/>
    <p:sldId id="282" r:id="rId27"/>
    <p:sldId id="334" r:id="rId28"/>
    <p:sldId id="335" r:id="rId29"/>
    <p:sldId id="284" r:id="rId30"/>
    <p:sldId id="285" r:id="rId31"/>
    <p:sldId id="342" r:id="rId32"/>
    <p:sldId id="343" r:id="rId33"/>
    <p:sldId id="295" r:id="rId34"/>
    <p:sldId id="332" r:id="rId35"/>
    <p:sldId id="333" r:id="rId36"/>
    <p:sldId id="299" r:id="rId37"/>
    <p:sldId id="301" r:id="rId38"/>
    <p:sldId id="304" r:id="rId39"/>
    <p:sldId id="319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07" r:id="rId48"/>
    <p:sldId id="313" r:id="rId49"/>
    <p:sldId id="314" r:id="rId50"/>
    <p:sldId id="315" r:id="rId51"/>
    <p:sldId id="312" r:id="rId52"/>
    <p:sldId id="317" r:id="rId53"/>
    <p:sldId id="308" r:id="rId54"/>
    <p:sldId id="311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Lexend" pitchFamily="2" charset="0"/>
      <p:regular r:id="rId63"/>
      <p:bold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25C"/>
    <a:srgbClr val="114681"/>
    <a:srgbClr val="0B7B73"/>
    <a:srgbClr val="0D9187"/>
    <a:srgbClr val="12C8BB"/>
    <a:srgbClr val="15559B"/>
    <a:srgbClr val="666666"/>
    <a:srgbClr val="E62D1A"/>
    <a:srgbClr val="979797"/>
    <a:srgbClr val="25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ze Meinard Mortiga" userId="1f872dc5d39437bc" providerId="LiveId" clId="{EE4B0D1F-3EA4-4EB6-BA82-909CC6CB938E}"/>
    <pc:docChg chg="undo redo custSel addSld delSld modSld sldOrd">
      <pc:chgData name="Renze Meinard Mortiga" userId="1f872dc5d39437bc" providerId="LiveId" clId="{EE4B0D1F-3EA4-4EB6-BA82-909CC6CB938E}" dt="2022-10-26T07:18:35.797" v="9213" actId="207"/>
      <pc:docMkLst>
        <pc:docMk/>
      </pc:docMkLst>
      <pc:sldChg chg="addSp delSp modSp mod">
        <pc:chgData name="Renze Meinard Mortiga" userId="1f872dc5d39437bc" providerId="LiveId" clId="{EE4B0D1F-3EA4-4EB6-BA82-909CC6CB938E}" dt="2022-10-24T16:32:06.619" v="6670"/>
        <pc:sldMkLst>
          <pc:docMk/>
          <pc:sldMk cId="2319430868" sldId="257"/>
        </pc:sldMkLst>
        <pc:spChg chg="add mod">
          <ac:chgData name="Renze Meinard Mortiga" userId="1f872dc5d39437bc" providerId="LiveId" clId="{EE4B0D1F-3EA4-4EB6-BA82-909CC6CB938E}" dt="2022-10-24T05:30:16.107" v="67" actId="164"/>
          <ac:spMkLst>
            <pc:docMk/>
            <pc:sldMk cId="2319430868" sldId="257"/>
            <ac:spMk id="10" creationId="{B1E8D8CE-4B79-135E-3016-33CC0687ABED}"/>
          </ac:spMkLst>
        </pc:spChg>
        <pc:spChg chg="add mod">
          <ac:chgData name="Renze Meinard Mortiga" userId="1f872dc5d39437bc" providerId="LiveId" clId="{EE4B0D1F-3EA4-4EB6-BA82-909CC6CB938E}" dt="2022-10-24T05:30:16.107" v="67" actId="164"/>
          <ac:spMkLst>
            <pc:docMk/>
            <pc:sldMk cId="2319430868" sldId="257"/>
            <ac:spMk id="11" creationId="{759729DF-67C2-9354-C6C2-529EC9038038}"/>
          </ac:spMkLst>
        </pc:spChg>
        <pc:spChg chg="add del mod">
          <ac:chgData name="Renze Meinard Mortiga" userId="1f872dc5d39437bc" providerId="LiveId" clId="{EE4B0D1F-3EA4-4EB6-BA82-909CC6CB938E}" dt="2022-10-24T05:29:43.735" v="66"/>
          <ac:spMkLst>
            <pc:docMk/>
            <pc:sldMk cId="2319430868" sldId="257"/>
            <ac:spMk id="12" creationId="{D3B3CBFD-B32B-DF6F-8F46-0DE47ACAC21B}"/>
          </ac:spMkLst>
        </pc:spChg>
        <pc:spChg chg="add mod">
          <ac:chgData name="Renze Meinard Mortiga" userId="1f872dc5d39437bc" providerId="LiveId" clId="{EE4B0D1F-3EA4-4EB6-BA82-909CC6CB938E}" dt="2022-10-24T05:30:16.107" v="67" actId="164"/>
          <ac:spMkLst>
            <pc:docMk/>
            <pc:sldMk cId="2319430868" sldId="257"/>
            <ac:spMk id="13" creationId="{DDAEC2E8-8E06-1433-A3C8-4B757F660E6C}"/>
          </ac:spMkLst>
        </pc:spChg>
        <pc:grpChg chg="add mod">
          <ac:chgData name="Renze Meinard Mortiga" userId="1f872dc5d39437bc" providerId="LiveId" clId="{EE4B0D1F-3EA4-4EB6-BA82-909CC6CB938E}" dt="2022-10-24T05:30:16.107" v="67" actId="164"/>
          <ac:grpSpMkLst>
            <pc:docMk/>
            <pc:sldMk cId="2319430868" sldId="257"/>
            <ac:grpSpMk id="15" creationId="{CA424BC6-9827-7711-4D83-D9FFD0BEB9BA}"/>
          </ac:grpSpMkLst>
        </pc:grpChg>
        <pc:picChg chg="mod">
          <ac:chgData name="Renze Meinard Mortiga" userId="1f872dc5d39437bc" providerId="LiveId" clId="{EE4B0D1F-3EA4-4EB6-BA82-909CC6CB938E}" dt="2022-10-24T16:32:06.619" v="6670"/>
          <ac:picMkLst>
            <pc:docMk/>
            <pc:sldMk cId="2319430868" sldId="257"/>
            <ac:picMk id="6" creationId="{576D1949-86B7-77A9-C22B-F0802567DBC7}"/>
          </ac:picMkLst>
        </pc:picChg>
      </pc:sldChg>
      <pc:sldChg chg="modSp">
        <pc:chgData name="Renze Meinard Mortiga" userId="1f872dc5d39437bc" providerId="LiveId" clId="{EE4B0D1F-3EA4-4EB6-BA82-909CC6CB938E}" dt="2022-10-24T16:31:33.889" v="6667"/>
        <pc:sldMkLst>
          <pc:docMk/>
          <pc:sldMk cId="23071686" sldId="262"/>
        </pc:sldMkLst>
        <pc:picChg chg="mod">
          <ac:chgData name="Renze Meinard Mortiga" userId="1f872dc5d39437bc" providerId="LiveId" clId="{EE4B0D1F-3EA4-4EB6-BA82-909CC6CB938E}" dt="2022-10-24T16:31:33.889" v="6667"/>
          <ac:picMkLst>
            <pc:docMk/>
            <pc:sldMk cId="23071686" sldId="262"/>
            <ac:picMk id="8" creationId="{A16661A0-1444-8A3F-7A68-F412FAA99122}"/>
          </ac:picMkLst>
        </pc:picChg>
      </pc:sldChg>
      <pc:sldChg chg="modSp">
        <pc:chgData name="Renze Meinard Mortiga" userId="1f872dc5d39437bc" providerId="LiveId" clId="{EE4B0D1F-3EA4-4EB6-BA82-909CC6CB938E}" dt="2022-10-24T16:31:45.931" v="6668"/>
        <pc:sldMkLst>
          <pc:docMk/>
          <pc:sldMk cId="3907544642" sldId="264"/>
        </pc:sldMkLst>
        <pc:picChg chg="mod">
          <ac:chgData name="Renze Meinard Mortiga" userId="1f872dc5d39437bc" providerId="LiveId" clId="{EE4B0D1F-3EA4-4EB6-BA82-909CC6CB938E}" dt="2022-10-24T16:31:45.931" v="6668"/>
          <ac:picMkLst>
            <pc:docMk/>
            <pc:sldMk cId="3907544642" sldId="264"/>
            <ac:picMk id="4" creationId="{984C1E65-1724-FCC2-BB95-95C957A5289F}"/>
          </ac:picMkLst>
        </pc:picChg>
      </pc:sldChg>
      <pc:sldChg chg="modSp">
        <pc:chgData name="Renze Meinard Mortiga" userId="1f872dc5d39437bc" providerId="LiveId" clId="{EE4B0D1F-3EA4-4EB6-BA82-909CC6CB938E}" dt="2022-10-24T16:31:54.496" v="6669"/>
        <pc:sldMkLst>
          <pc:docMk/>
          <pc:sldMk cId="796106232" sldId="265"/>
        </pc:sldMkLst>
        <pc:picChg chg="mod">
          <ac:chgData name="Renze Meinard Mortiga" userId="1f872dc5d39437bc" providerId="LiveId" clId="{EE4B0D1F-3EA4-4EB6-BA82-909CC6CB938E}" dt="2022-10-24T16:31:54.496" v="6669"/>
          <ac:picMkLst>
            <pc:docMk/>
            <pc:sldMk cId="796106232" sldId="265"/>
            <ac:picMk id="4" creationId="{FFD5C140-55E0-D2F1-56C5-EAA893D47DE7}"/>
          </ac:picMkLst>
        </pc:picChg>
      </pc:sldChg>
      <pc:sldChg chg="addSp modSp del mod">
        <pc:chgData name="Renze Meinard Mortiga" userId="1f872dc5d39437bc" providerId="LiveId" clId="{EE4B0D1F-3EA4-4EB6-BA82-909CC6CB938E}" dt="2022-10-24T05:30:44.579" v="90" actId="47"/>
        <pc:sldMkLst>
          <pc:docMk/>
          <pc:sldMk cId="4104406658" sldId="266"/>
        </pc:sldMkLst>
        <pc:spChg chg="mod">
          <ac:chgData name="Renze Meinard Mortiga" userId="1f872dc5d39437bc" providerId="LiveId" clId="{EE4B0D1F-3EA4-4EB6-BA82-909CC6CB938E}" dt="2022-10-24T05:30:36.490" v="84"/>
          <ac:spMkLst>
            <pc:docMk/>
            <pc:sldMk cId="4104406658" sldId="266"/>
            <ac:spMk id="5" creationId="{3C214A85-8147-FCE8-7999-36DAAD1581CD}"/>
          </ac:spMkLst>
        </pc:spChg>
        <pc:spChg chg="mod">
          <ac:chgData name="Renze Meinard Mortiga" userId="1f872dc5d39437bc" providerId="LiveId" clId="{EE4B0D1F-3EA4-4EB6-BA82-909CC6CB938E}" dt="2022-10-24T05:30:36.490" v="84"/>
          <ac:spMkLst>
            <pc:docMk/>
            <pc:sldMk cId="4104406658" sldId="266"/>
            <ac:spMk id="7" creationId="{88288474-1A86-9A89-0654-2BBF5D5486C1}"/>
          </ac:spMkLst>
        </pc:spChg>
        <pc:spChg chg="mod">
          <ac:chgData name="Renze Meinard Mortiga" userId="1f872dc5d39437bc" providerId="LiveId" clId="{EE4B0D1F-3EA4-4EB6-BA82-909CC6CB938E}" dt="2022-10-24T05:30:40.357" v="89" actId="20577"/>
          <ac:spMkLst>
            <pc:docMk/>
            <pc:sldMk cId="4104406658" sldId="266"/>
            <ac:spMk id="10" creationId="{8085EB16-5705-8799-9CDF-B09635F015D8}"/>
          </ac:spMkLst>
        </pc:spChg>
        <pc:grpChg chg="add mod">
          <ac:chgData name="Renze Meinard Mortiga" userId="1f872dc5d39437bc" providerId="LiveId" clId="{EE4B0D1F-3EA4-4EB6-BA82-909CC6CB938E}" dt="2022-10-24T05:30:36.490" v="84"/>
          <ac:grpSpMkLst>
            <pc:docMk/>
            <pc:sldMk cId="4104406658" sldId="266"/>
            <ac:grpSpMk id="4" creationId="{2D00CCDF-87E5-B79F-B51E-0DABAEA124E0}"/>
          </ac:grpSpMkLst>
        </pc:grpChg>
      </pc:sldChg>
      <pc:sldChg chg="addSp modSp mod">
        <pc:chgData name="Renze Meinard Mortiga" userId="1f872dc5d39437bc" providerId="LiveId" clId="{EE4B0D1F-3EA4-4EB6-BA82-909CC6CB938E}" dt="2022-10-24T05:30:30.749" v="83" actId="20577"/>
        <pc:sldMkLst>
          <pc:docMk/>
          <pc:sldMk cId="313741298" sldId="267"/>
        </pc:sldMkLst>
        <pc:spChg chg="mod">
          <ac:chgData name="Renze Meinard Mortiga" userId="1f872dc5d39437bc" providerId="LiveId" clId="{EE4B0D1F-3EA4-4EB6-BA82-909CC6CB938E}" dt="2022-10-24T05:30:20.936" v="68"/>
          <ac:spMkLst>
            <pc:docMk/>
            <pc:sldMk cId="313741298" sldId="267"/>
            <ac:spMk id="5" creationId="{E058DA04-F283-FE29-E178-3E8C1B0BEDFB}"/>
          </ac:spMkLst>
        </pc:spChg>
        <pc:spChg chg="mod">
          <ac:chgData name="Renze Meinard Mortiga" userId="1f872dc5d39437bc" providerId="LiveId" clId="{EE4B0D1F-3EA4-4EB6-BA82-909CC6CB938E}" dt="2022-10-24T05:30:20.936" v="68"/>
          <ac:spMkLst>
            <pc:docMk/>
            <pc:sldMk cId="313741298" sldId="267"/>
            <ac:spMk id="7" creationId="{ACAC4513-196B-BA7C-6559-04E1F1CEEC3D}"/>
          </ac:spMkLst>
        </pc:spChg>
        <pc:spChg chg="mod">
          <ac:chgData name="Renze Meinard Mortiga" userId="1f872dc5d39437bc" providerId="LiveId" clId="{EE4B0D1F-3EA4-4EB6-BA82-909CC6CB938E}" dt="2022-10-24T05:30:30.749" v="83" actId="20577"/>
          <ac:spMkLst>
            <pc:docMk/>
            <pc:sldMk cId="313741298" sldId="267"/>
            <ac:spMk id="10" creationId="{0F39E3EB-C9A5-9DD8-BA77-7382AE9328B7}"/>
          </ac:spMkLst>
        </pc:spChg>
        <pc:grpChg chg="add mod">
          <ac:chgData name="Renze Meinard Mortiga" userId="1f872dc5d39437bc" providerId="LiveId" clId="{EE4B0D1F-3EA4-4EB6-BA82-909CC6CB938E}" dt="2022-10-24T05:30:20.936" v="68"/>
          <ac:grpSpMkLst>
            <pc:docMk/>
            <pc:sldMk cId="313741298" sldId="267"/>
            <ac:grpSpMk id="4" creationId="{7F757612-8291-F0F1-865F-DE0C3C718C78}"/>
          </ac:grpSpMkLst>
        </pc:grpChg>
      </pc:sldChg>
      <pc:sldChg chg="addSp modSp mod ord">
        <pc:chgData name="Renze Meinard Mortiga" userId="1f872dc5d39437bc" providerId="LiveId" clId="{EE4B0D1F-3EA4-4EB6-BA82-909CC6CB938E}" dt="2022-10-24T05:51:45.554" v="348" actId="20578"/>
        <pc:sldMkLst>
          <pc:docMk/>
          <pc:sldMk cId="972994255" sldId="268"/>
        </pc:sldMkLst>
        <pc:spChg chg="mod">
          <ac:chgData name="Renze Meinard Mortiga" userId="1f872dc5d39437bc" providerId="LiveId" clId="{EE4B0D1F-3EA4-4EB6-BA82-909CC6CB938E}" dt="2022-10-24T05:30:47.319" v="91"/>
          <ac:spMkLst>
            <pc:docMk/>
            <pc:sldMk cId="972994255" sldId="268"/>
            <ac:spMk id="7" creationId="{E628E6DC-9C9E-B0C8-3325-5528E67AF1F4}"/>
          </ac:spMkLst>
        </pc:spChg>
        <pc:spChg chg="mod">
          <ac:chgData name="Renze Meinard Mortiga" userId="1f872dc5d39437bc" providerId="LiveId" clId="{EE4B0D1F-3EA4-4EB6-BA82-909CC6CB938E}" dt="2022-10-24T05:30:47.319" v="91"/>
          <ac:spMkLst>
            <pc:docMk/>
            <pc:sldMk cId="972994255" sldId="268"/>
            <ac:spMk id="8" creationId="{437928A9-85D4-AB89-183A-9C7DD0221F73}"/>
          </ac:spMkLst>
        </pc:spChg>
        <pc:spChg chg="mod">
          <ac:chgData name="Renze Meinard Mortiga" userId="1f872dc5d39437bc" providerId="LiveId" clId="{EE4B0D1F-3EA4-4EB6-BA82-909CC6CB938E}" dt="2022-10-24T05:30:50.403" v="96" actId="20577"/>
          <ac:spMkLst>
            <pc:docMk/>
            <pc:sldMk cId="972994255" sldId="268"/>
            <ac:spMk id="10" creationId="{14BCDB79-E898-DD3D-EC08-3C7FCDC57B42}"/>
          </ac:spMkLst>
        </pc:spChg>
        <pc:grpChg chg="add mod">
          <ac:chgData name="Renze Meinard Mortiga" userId="1f872dc5d39437bc" providerId="LiveId" clId="{EE4B0D1F-3EA4-4EB6-BA82-909CC6CB938E}" dt="2022-10-24T05:30:47.319" v="91"/>
          <ac:grpSpMkLst>
            <pc:docMk/>
            <pc:sldMk cId="972994255" sldId="268"/>
            <ac:grpSpMk id="5" creationId="{EC08FBEE-D326-E5E6-99AF-EB62198E4C62}"/>
          </ac:grpSpMkLst>
        </pc:grpChg>
      </pc:sldChg>
      <pc:sldChg chg="addSp delSp modSp del mod ord">
        <pc:chgData name="Renze Meinard Mortiga" userId="1f872dc5d39437bc" providerId="LiveId" clId="{EE4B0D1F-3EA4-4EB6-BA82-909CC6CB938E}" dt="2022-10-24T06:31:48.980" v="861" actId="47"/>
        <pc:sldMkLst>
          <pc:docMk/>
          <pc:sldMk cId="3454019017" sldId="269"/>
        </pc:sldMkLst>
        <pc:spChg chg="mod">
          <ac:chgData name="Renze Meinard Mortiga" userId="1f872dc5d39437bc" providerId="LiveId" clId="{EE4B0D1F-3EA4-4EB6-BA82-909CC6CB938E}" dt="2022-10-24T05:30:55.809" v="97"/>
          <ac:spMkLst>
            <pc:docMk/>
            <pc:sldMk cId="3454019017" sldId="269"/>
            <ac:spMk id="13" creationId="{7DA2E77E-DA21-9ED6-0BD9-EDEA5AE9C334}"/>
          </ac:spMkLst>
        </pc:spChg>
        <pc:spChg chg="mod">
          <ac:chgData name="Renze Meinard Mortiga" userId="1f872dc5d39437bc" providerId="LiveId" clId="{EE4B0D1F-3EA4-4EB6-BA82-909CC6CB938E}" dt="2022-10-24T05:30:55.809" v="97"/>
          <ac:spMkLst>
            <pc:docMk/>
            <pc:sldMk cId="3454019017" sldId="269"/>
            <ac:spMk id="15" creationId="{1B6196B6-BA0D-8893-E526-474C14E41763}"/>
          </ac:spMkLst>
        </pc:spChg>
        <pc:spChg chg="mod">
          <ac:chgData name="Renze Meinard Mortiga" userId="1f872dc5d39437bc" providerId="LiveId" clId="{EE4B0D1F-3EA4-4EB6-BA82-909CC6CB938E}" dt="2022-10-24T05:31:06.539" v="113" actId="20577"/>
          <ac:spMkLst>
            <pc:docMk/>
            <pc:sldMk cId="3454019017" sldId="269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4T05:34:40.590" v="148" actId="164"/>
          <ac:spMkLst>
            <pc:docMk/>
            <pc:sldMk cId="3454019017" sldId="269"/>
            <ac:spMk id="21" creationId="{2A8302BE-F646-9243-B81A-E772EF21DC97}"/>
          </ac:spMkLst>
        </pc:spChg>
        <pc:spChg chg="add del mod">
          <ac:chgData name="Renze Meinard Mortiga" userId="1f872dc5d39437bc" providerId="LiveId" clId="{EE4B0D1F-3EA4-4EB6-BA82-909CC6CB938E}" dt="2022-10-24T05:33:41.825" v="125" actId="478"/>
          <ac:spMkLst>
            <pc:docMk/>
            <pc:sldMk cId="3454019017" sldId="269"/>
            <ac:spMk id="23" creationId="{27108786-3C08-F145-0702-8C24E52F4DEF}"/>
          </ac:spMkLst>
        </pc:spChg>
        <pc:spChg chg="add mod">
          <ac:chgData name="Renze Meinard Mortiga" userId="1f872dc5d39437bc" providerId="LiveId" clId="{EE4B0D1F-3EA4-4EB6-BA82-909CC6CB938E}" dt="2022-10-24T05:34:40.590" v="148" actId="164"/>
          <ac:spMkLst>
            <pc:docMk/>
            <pc:sldMk cId="3454019017" sldId="269"/>
            <ac:spMk id="24" creationId="{EAD9786E-3B7C-FDB2-DF5F-5B45E6DC98C4}"/>
          </ac:spMkLst>
        </pc:spChg>
        <pc:spChg chg="add del mod">
          <ac:chgData name="Renze Meinard Mortiga" userId="1f872dc5d39437bc" providerId="LiveId" clId="{EE4B0D1F-3EA4-4EB6-BA82-909CC6CB938E}" dt="2022-10-24T05:37:00.883" v="157" actId="478"/>
          <ac:spMkLst>
            <pc:docMk/>
            <pc:sldMk cId="3454019017" sldId="269"/>
            <ac:spMk id="28" creationId="{F38C81D4-07E3-0FEB-9BEC-A1CEE924C761}"/>
          </ac:spMkLst>
        </pc:spChg>
        <pc:spChg chg="add del mod">
          <ac:chgData name="Renze Meinard Mortiga" userId="1f872dc5d39437bc" providerId="LiveId" clId="{EE4B0D1F-3EA4-4EB6-BA82-909CC6CB938E}" dt="2022-10-24T05:36:48.057" v="154" actId="767"/>
          <ac:spMkLst>
            <pc:docMk/>
            <pc:sldMk cId="3454019017" sldId="269"/>
            <ac:spMk id="30" creationId="{29A7966B-DFFE-FC25-78BD-3DB491E4B2AD}"/>
          </ac:spMkLst>
        </pc:spChg>
        <pc:spChg chg="add mod">
          <ac:chgData name="Renze Meinard Mortiga" userId="1f872dc5d39437bc" providerId="LiveId" clId="{EE4B0D1F-3EA4-4EB6-BA82-909CC6CB938E}" dt="2022-10-24T05:38:20.298" v="221"/>
          <ac:spMkLst>
            <pc:docMk/>
            <pc:sldMk cId="3454019017" sldId="269"/>
            <ac:spMk id="31" creationId="{03A6433E-EE7F-581A-FA54-F82D50A3ACDF}"/>
          </ac:spMkLst>
        </pc:spChg>
        <pc:spChg chg="add mod">
          <ac:chgData name="Renze Meinard Mortiga" userId="1f872dc5d39437bc" providerId="LiveId" clId="{EE4B0D1F-3EA4-4EB6-BA82-909CC6CB938E}" dt="2022-10-24T05:42:32.078" v="272" actId="1035"/>
          <ac:spMkLst>
            <pc:docMk/>
            <pc:sldMk cId="3454019017" sldId="269"/>
            <ac:spMk id="36" creationId="{DD71FF86-2489-409C-CD13-338E7A26228E}"/>
          </ac:spMkLst>
        </pc:spChg>
        <pc:grpChg chg="add mod">
          <ac:chgData name="Renze Meinard Mortiga" userId="1f872dc5d39437bc" providerId="LiveId" clId="{EE4B0D1F-3EA4-4EB6-BA82-909CC6CB938E}" dt="2022-10-24T05:30:55.809" v="97"/>
          <ac:grpSpMkLst>
            <pc:docMk/>
            <pc:sldMk cId="3454019017" sldId="269"/>
            <ac:grpSpMk id="12" creationId="{C644CA4F-BCBC-3930-D9E7-E8EC413B80F9}"/>
          </ac:grpSpMkLst>
        </pc:grpChg>
        <pc:grpChg chg="add mod">
          <ac:chgData name="Renze Meinard Mortiga" userId="1f872dc5d39437bc" providerId="LiveId" clId="{EE4B0D1F-3EA4-4EB6-BA82-909CC6CB938E}" dt="2022-10-24T05:35:34.919" v="151" actId="1076"/>
          <ac:grpSpMkLst>
            <pc:docMk/>
            <pc:sldMk cId="3454019017" sldId="269"/>
            <ac:grpSpMk id="25" creationId="{CE242212-8D26-EA2A-97F6-B7CECF4C2DE7}"/>
          </ac:grpSpMkLst>
        </pc:grpChg>
        <pc:picChg chg="mod">
          <ac:chgData name="Renze Meinard Mortiga" userId="1f872dc5d39437bc" providerId="LiveId" clId="{EE4B0D1F-3EA4-4EB6-BA82-909CC6CB938E}" dt="2022-10-24T05:33:23.272" v="120" actId="1076"/>
          <ac:picMkLst>
            <pc:docMk/>
            <pc:sldMk cId="3454019017" sldId="269"/>
            <ac:picMk id="6" creationId="{576D1949-86B7-77A9-C22B-F0802567DBC7}"/>
          </ac:picMkLst>
        </pc:picChg>
        <pc:picChg chg="add del mod">
          <ac:chgData name="Renze Meinard Mortiga" userId="1f872dc5d39437bc" providerId="LiveId" clId="{EE4B0D1F-3EA4-4EB6-BA82-909CC6CB938E}" dt="2022-10-24T05:32:47.702" v="116" actId="478"/>
          <ac:picMkLst>
            <pc:docMk/>
            <pc:sldMk cId="3454019017" sldId="269"/>
            <ac:picMk id="20" creationId="{4AF2586C-D83C-C5FB-736E-6736CE54FEE2}"/>
          </ac:picMkLst>
        </pc:picChg>
        <pc:picChg chg="add mod">
          <ac:chgData name="Renze Meinard Mortiga" userId="1f872dc5d39437bc" providerId="LiveId" clId="{EE4B0D1F-3EA4-4EB6-BA82-909CC6CB938E}" dt="2022-10-24T05:41:36.554" v="234" actId="1037"/>
          <ac:picMkLst>
            <pc:docMk/>
            <pc:sldMk cId="3454019017" sldId="269"/>
            <ac:picMk id="34" creationId="{B156E7EA-AB76-5671-ECA0-182CDE3C0F2C}"/>
          </ac:picMkLst>
        </pc:picChg>
      </pc:sldChg>
      <pc:sldChg chg="addSp delSp modSp add del mod">
        <pc:chgData name="Renze Meinard Mortiga" userId="1f872dc5d39437bc" providerId="LiveId" clId="{EE4B0D1F-3EA4-4EB6-BA82-909CC6CB938E}" dt="2022-10-26T07:18:35.797" v="9213" actId="207"/>
        <pc:sldMkLst>
          <pc:docMk/>
          <pc:sldMk cId="1755822116" sldId="270"/>
        </pc:sldMkLst>
        <pc:spChg chg="del">
          <ac:chgData name="Renze Meinard Mortiga" userId="1f872dc5d39437bc" providerId="LiveId" clId="{EE4B0D1F-3EA4-4EB6-BA82-909CC6CB938E}" dt="2022-10-24T05:44:42.845" v="276" actId="478"/>
          <ac:spMkLst>
            <pc:docMk/>
            <pc:sldMk cId="1755822116" sldId="270"/>
            <ac:spMk id="2" creationId="{266F0ADC-AE65-6484-4437-FC45D2DA9A88}"/>
          </ac:spMkLst>
        </pc:spChg>
        <pc:spChg chg="add mod">
          <ac:chgData name="Renze Meinard Mortiga" userId="1f872dc5d39437bc" providerId="LiveId" clId="{EE4B0D1F-3EA4-4EB6-BA82-909CC6CB938E}" dt="2022-10-24T05:45:35.236" v="288" actId="164"/>
          <ac:spMkLst>
            <pc:docMk/>
            <pc:sldMk cId="1755822116" sldId="270"/>
            <ac:spMk id="4" creationId="{E09EF554-6918-904E-1BC1-2A3D7BFBA841}"/>
          </ac:spMkLst>
        </pc:spChg>
        <pc:spChg chg="add mod">
          <ac:chgData name="Renze Meinard Mortiga" userId="1f872dc5d39437bc" providerId="LiveId" clId="{EE4B0D1F-3EA4-4EB6-BA82-909CC6CB938E}" dt="2022-10-24T05:45:35.236" v="288" actId="164"/>
          <ac:spMkLst>
            <pc:docMk/>
            <pc:sldMk cId="1755822116" sldId="270"/>
            <ac:spMk id="7" creationId="{9552C307-D1EF-534F-268B-BE07E7D7219B}"/>
          </ac:spMkLst>
        </pc:spChg>
        <pc:spChg chg="mod">
          <ac:chgData name="Renze Meinard Mortiga" userId="1f872dc5d39437bc" providerId="LiveId" clId="{EE4B0D1F-3EA4-4EB6-BA82-909CC6CB938E}" dt="2022-10-26T07:18:35.797" v="9213" actId="207"/>
          <ac:spMkLst>
            <pc:docMk/>
            <pc:sldMk cId="1755822116" sldId="270"/>
            <ac:spMk id="10" creationId="{ED8A4750-866C-6F51-A42D-27B897BE853E}"/>
          </ac:spMkLst>
        </pc:spChg>
        <pc:spChg chg="del">
          <ac:chgData name="Renze Meinard Mortiga" userId="1f872dc5d39437bc" providerId="LiveId" clId="{EE4B0D1F-3EA4-4EB6-BA82-909CC6CB938E}" dt="2022-10-24T05:45:05.138" v="283" actId="478"/>
          <ac:spMkLst>
            <pc:docMk/>
            <pc:sldMk cId="1755822116" sldId="270"/>
            <ac:spMk id="11" creationId="{54C2C77E-D80F-2635-D735-F8E7B83C2B5E}"/>
          </ac:spMkLst>
        </pc:spChg>
        <pc:spChg chg="mod">
          <ac:chgData name="Renze Meinard Mortiga" userId="1f872dc5d39437bc" providerId="LiveId" clId="{EE4B0D1F-3EA4-4EB6-BA82-909CC6CB938E}" dt="2022-10-24T05:46:38.607" v="334" actId="1038"/>
          <ac:spMkLst>
            <pc:docMk/>
            <pc:sldMk cId="1755822116" sldId="270"/>
            <ac:spMk id="17" creationId="{8C1EAF10-7A38-F742-07B8-B3C64F9A6F01}"/>
          </ac:spMkLst>
        </pc:spChg>
        <pc:spChg chg="add mod ord">
          <ac:chgData name="Renze Meinard Mortiga" userId="1f872dc5d39437bc" providerId="LiveId" clId="{EE4B0D1F-3EA4-4EB6-BA82-909CC6CB938E}" dt="2022-10-24T06:11:20.742" v="489" actId="1035"/>
          <ac:spMkLst>
            <pc:docMk/>
            <pc:sldMk cId="1755822116" sldId="270"/>
            <ac:spMk id="20" creationId="{E3B10699-581D-E810-F159-64CE94EF83FF}"/>
          </ac:spMkLst>
        </pc:spChg>
        <pc:spChg chg="add mod ord">
          <ac:chgData name="Renze Meinard Mortiga" userId="1f872dc5d39437bc" providerId="LiveId" clId="{EE4B0D1F-3EA4-4EB6-BA82-909CC6CB938E}" dt="2022-10-24T06:11:20.742" v="489" actId="1035"/>
          <ac:spMkLst>
            <pc:docMk/>
            <pc:sldMk cId="1755822116" sldId="270"/>
            <ac:spMk id="23" creationId="{6BBA77AA-622A-935D-3D47-306C30CB223F}"/>
          </ac:spMkLst>
        </pc:spChg>
        <pc:spChg chg="add mod">
          <ac:chgData name="Renze Meinard Mortiga" userId="1f872dc5d39437bc" providerId="LiveId" clId="{EE4B0D1F-3EA4-4EB6-BA82-909CC6CB938E}" dt="2022-10-24T06:27:59.910" v="814" actId="207"/>
          <ac:spMkLst>
            <pc:docMk/>
            <pc:sldMk cId="1755822116" sldId="270"/>
            <ac:spMk id="28" creationId="{BD78291D-5097-E7FE-CE8C-5B913E5CED22}"/>
          </ac:spMkLst>
        </pc:spChg>
        <pc:spChg chg="add mod">
          <ac:chgData name="Renze Meinard Mortiga" userId="1f872dc5d39437bc" providerId="LiveId" clId="{EE4B0D1F-3EA4-4EB6-BA82-909CC6CB938E}" dt="2022-10-24T06:29:36.863" v="833" actId="1036"/>
          <ac:spMkLst>
            <pc:docMk/>
            <pc:sldMk cId="1755822116" sldId="270"/>
            <ac:spMk id="30" creationId="{F27317FB-9450-9922-C189-B79C16DE6A61}"/>
          </ac:spMkLst>
        </pc:spChg>
        <pc:spChg chg="del">
          <ac:chgData name="Renze Meinard Mortiga" userId="1f872dc5d39437bc" providerId="LiveId" clId="{EE4B0D1F-3EA4-4EB6-BA82-909CC6CB938E}" dt="2022-10-24T05:44:41.019" v="274" actId="478"/>
          <ac:spMkLst>
            <pc:docMk/>
            <pc:sldMk cId="1755822116" sldId="270"/>
            <ac:spMk id="31" creationId="{03A6433E-EE7F-581A-FA54-F82D50A3ACDF}"/>
          </ac:spMkLst>
        </pc:spChg>
        <pc:spChg chg="add mod ord">
          <ac:chgData name="Renze Meinard Mortiga" userId="1f872dc5d39437bc" providerId="LiveId" clId="{EE4B0D1F-3EA4-4EB6-BA82-909CC6CB938E}" dt="2022-10-24T06:11:32.771" v="490" actId="14100"/>
          <ac:spMkLst>
            <pc:docMk/>
            <pc:sldMk cId="1755822116" sldId="270"/>
            <ac:spMk id="33" creationId="{EF1A84BF-F987-1430-4890-CAB12F5119EE}"/>
          </ac:spMkLst>
        </pc:spChg>
        <pc:spChg chg="del">
          <ac:chgData name="Renze Meinard Mortiga" userId="1f872dc5d39437bc" providerId="LiveId" clId="{EE4B0D1F-3EA4-4EB6-BA82-909CC6CB938E}" dt="2022-10-24T05:44:48.867" v="279" actId="478"/>
          <ac:spMkLst>
            <pc:docMk/>
            <pc:sldMk cId="1755822116" sldId="270"/>
            <ac:spMk id="36" creationId="{DD71FF86-2489-409C-CD13-338E7A26228E}"/>
          </ac:spMkLst>
        </pc:spChg>
        <pc:spChg chg="add mod">
          <ac:chgData name="Renze Meinard Mortiga" userId="1f872dc5d39437bc" providerId="LiveId" clId="{EE4B0D1F-3EA4-4EB6-BA82-909CC6CB938E}" dt="2022-10-24T06:11:20.742" v="489" actId="1035"/>
          <ac:spMkLst>
            <pc:docMk/>
            <pc:sldMk cId="1755822116" sldId="270"/>
            <ac:spMk id="37" creationId="{D59EF518-FF3D-4AC9-9887-FD5E299E10F4}"/>
          </ac:spMkLst>
        </pc:spChg>
        <pc:spChg chg="add del mod">
          <ac:chgData name="Renze Meinard Mortiga" userId="1f872dc5d39437bc" providerId="LiveId" clId="{EE4B0D1F-3EA4-4EB6-BA82-909CC6CB938E}" dt="2022-10-24T06:11:20.742" v="489" actId="1035"/>
          <ac:spMkLst>
            <pc:docMk/>
            <pc:sldMk cId="1755822116" sldId="270"/>
            <ac:spMk id="42" creationId="{F2514CCA-C44F-0591-AC00-DA197D0C3DC6}"/>
          </ac:spMkLst>
        </pc:spChg>
        <pc:spChg chg="add mod ord">
          <ac:chgData name="Renze Meinard Mortiga" userId="1f872dc5d39437bc" providerId="LiveId" clId="{EE4B0D1F-3EA4-4EB6-BA82-909CC6CB938E}" dt="2022-10-24T06:11:20.742" v="489" actId="1035"/>
          <ac:spMkLst>
            <pc:docMk/>
            <pc:sldMk cId="1755822116" sldId="270"/>
            <ac:spMk id="43" creationId="{8F63BE68-FC47-3A9B-77BC-BB5FF6623715}"/>
          </ac:spMkLst>
        </pc:spChg>
        <pc:spChg chg="add mod">
          <ac:chgData name="Renze Meinard Mortiga" userId="1f872dc5d39437bc" providerId="LiveId" clId="{EE4B0D1F-3EA4-4EB6-BA82-909CC6CB938E}" dt="2022-10-24T06:27:08.799" v="774" actId="14100"/>
          <ac:spMkLst>
            <pc:docMk/>
            <pc:sldMk cId="1755822116" sldId="270"/>
            <ac:spMk id="44" creationId="{4C268C05-93D0-082F-09FD-5AE501165D81}"/>
          </ac:spMkLst>
        </pc:spChg>
        <pc:spChg chg="add mod">
          <ac:chgData name="Renze Meinard Mortiga" userId="1f872dc5d39437bc" providerId="LiveId" clId="{EE4B0D1F-3EA4-4EB6-BA82-909CC6CB938E}" dt="2022-10-24T06:13:55.788" v="528" actId="14100"/>
          <ac:spMkLst>
            <pc:docMk/>
            <pc:sldMk cId="1755822116" sldId="270"/>
            <ac:spMk id="47" creationId="{D57DB65D-0FEA-1A66-5E5F-495BD8BF1098}"/>
          </ac:spMkLst>
        </pc:spChg>
        <pc:spChg chg="add mod">
          <ac:chgData name="Renze Meinard Mortiga" userId="1f872dc5d39437bc" providerId="LiveId" clId="{EE4B0D1F-3EA4-4EB6-BA82-909CC6CB938E}" dt="2022-10-24T06:37:58.227" v="915" actId="1035"/>
          <ac:spMkLst>
            <pc:docMk/>
            <pc:sldMk cId="1755822116" sldId="270"/>
            <ac:spMk id="49" creationId="{CD60D62A-225A-3896-D896-CA55BD639AAD}"/>
          </ac:spMkLst>
        </pc:spChg>
        <pc:spChg chg="add mod topLvl">
          <ac:chgData name="Renze Meinard Mortiga" userId="1f872dc5d39437bc" providerId="LiveId" clId="{EE4B0D1F-3EA4-4EB6-BA82-909CC6CB938E}" dt="2022-10-24T06:23:10.342" v="710" actId="165"/>
          <ac:spMkLst>
            <pc:docMk/>
            <pc:sldMk cId="1755822116" sldId="270"/>
            <ac:spMk id="50" creationId="{5460A6D5-A709-62E0-CCD7-0C25A5EA582A}"/>
          </ac:spMkLst>
        </pc:spChg>
        <pc:spChg chg="add del mod">
          <ac:chgData name="Renze Meinard Mortiga" userId="1f872dc5d39437bc" providerId="LiveId" clId="{EE4B0D1F-3EA4-4EB6-BA82-909CC6CB938E}" dt="2022-10-24T06:18:02.004" v="604" actId="478"/>
          <ac:spMkLst>
            <pc:docMk/>
            <pc:sldMk cId="1755822116" sldId="270"/>
            <ac:spMk id="51" creationId="{28D64C46-4D52-7863-25B0-AA16C15160C6}"/>
          </ac:spMkLst>
        </pc:spChg>
        <pc:spChg chg="add mod topLvl">
          <ac:chgData name="Renze Meinard Mortiga" userId="1f872dc5d39437bc" providerId="LiveId" clId="{EE4B0D1F-3EA4-4EB6-BA82-909CC6CB938E}" dt="2022-10-24T06:23:10.342" v="710" actId="165"/>
          <ac:spMkLst>
            <pc:docMk/>
            <pc:sldMk cId="1755822116" sldId="270"/>
            <ac:spMk id="52" creationId="{3D5E4E23-A2A5-ABAE-217B-5EE597533A98}"/>
          </ac:spMkLst>
        </pc:spChg>
        <pc:spChg chg="add mod">
          <ac:chgData name="Renze Meinard Mortiga" userId="1f872dc5d39437bc" providerId="LiveId" clId="{EE4B0D1F-3EA4-4EB6-BA82-909CC6CB938E}" dt="2022-10-24T06:19:03.392" v="622"/>
          <ac:spMkLst>
            <pc:docMk/>
            <pc:sldMk cId="1755822116" sldId="270"/>
            <ac:spMk id="54" creationId="{1834FCC2-FC79-9388-3B2C-32A8040B2895}"/>
          </ac:spMkLst>
        </pc:spChg>
        <pc:spChg chg="add mod">
          <ac:chgData name="Renze Meinard Mortiga" userId="1f872dc5d39437bc" providerId="LiveId" clId="{EE4B0D1F-3EA4-4EB6-BA82-909CC6CB938E}" dt="2022-10-24T06:23:10.342" v="710" actId="165"/>
          <ac:spMkLst>
            <pc:docMk/>
            <pc:sldMk cId="1755822116" sldId="270"/>
            <ac:spMk id="55" creationId="{0ECCF1F2-EA77-F465-B733-0125798CA673}"/>
          </ac:spMkLst>
        </pc:spChg>
        <pc:spChg chg="add mod ord">
          <ac:chgData name="Renze Meinard Mortiga" userId="1f872dc5d39437bc" providerId="LiveId" clId="{EE4B0D1F-3EA4-4EB6-BA82-909CC6CB938E}" dt="2022-10-24T14:59:39.877" v="4776" actId="207"/>
          <ac:spMkLst>
            <pc:docMk/>
            <pc:sldMk cId="1755822116" sldId="270"/>
            <ac:spMk id="57" creationId="{10C18E51-6346-5D5A-E1BC-915444668C3E}"/>
          </ac:spMkLst>
        </pc:spChg>
        <pc:spChg chg="add mod ord topLvl">
          <ac:chgData name="Renze Meinard Mortiga" userId="1f872dc5d39437bc" providerId="LiveId" clId="{EE4B0D1F-3EA4-4EB6-BA82-909CC6CB938E}" dt="2022-10-24T06:25:22.549" v="727" actId="164"/>
          <ac:spMkLst>
            <pc:docMk/>
            <pc:sldMk cId="1755822116" sldId="270"/>
            <ac:spMk id="58" creationId="{CF813392-9F79-0DCE-C60E-1E2BE714939B}"/>
          </ac:spMkLst>
        </pc:spChg>
        <pc:spChg chg="add mod topLvl">
          <ac:chgData name="Renze Meinard Mortiga" userId="1f872dc5d39437bc" providerId="LiveId" clId="{EE4B0D1F-3EA4-4EB6-BA82-909CC6CB938E}" dt="2022-10-24T06:25:22.549" v="727" actId="164"/>
          <ac:spMkLst>
            <pc:docMk/>
            <pc:sldMk cId="1755822116" sldId="270"/>
            <ac:spMk id="59" creationId="{69E88690-3160-6E7F-7D5C-A270096F626A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66" creationId="{54B7722A-2C2E-BA9B-6D35-E4075A79BBE5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67" creationId="{B181ABF0-F8E4-0D67-A4F8-B8983860B67C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68" creationId="{831C867B-510C-ACB5-A73B-51AE587498B9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69" creationId="{4D3995E5-D201-F117-A850-DDB10D8CE9D1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70" creationId="{25934AD6-0947-3F62-58DD-2BE9A869448A}"/>
          </ac:spMkLst>
        </pc:spChg>
        <pc:spChg chg="mod">
          <ac:chgData name="Renze Meinard Mortiga" userId="1f872dc5d39437bc" providerId="LiveId" clId="{EE4B0D1F-3EA4-4EB6-BA82-909CC6CB938E}" dt="2022-10-24T06:26:36.391" v="733"/>
          <ac:spMkLst>
            <pc:docMk/>
            <pc:sldMk cId="1755822116" sldId="270"/>
            <ac:spMk id="71" creationId="{46642497-F9A9-EEBA-25E8-023EFB23E610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75" creationId="{36E85B2A-B706-9209-BD30-0A6D2F3C97E3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76" creationId="{CD198CC2-8C70-C26D-6063-7EF2FE40198A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77" creationId="{D030771D-DB4D-199B-4803-CC9302533DBC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78" creationId="{CC345C8C-FC5F-B891-2ECF-4B0C0D9E4FC9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79" creationId="{B7B98AF4-E810-D67D-5110-CB2FE74D9784}"/>
          </ac:spMkLst>
        </pc:spChg>
        <pc:spChg chg="mod">
          <ac:chgData name="Renze Meinard Mortiga" userId="1f872dc5d39437bc" providerId="LiveId" clId="{EE4B0D1F-3EA4-4EB6-BA82-909CC6CB938E}" dt="2022-10-24T06:26:40.240" v="735"/>
          <ac:spMkLst>
            <pc:docMk/>
            <pc:sldMk cId="1755822116" sldId="270"/>
            <ac:spMk id="80" creationId="{E99A0293-6A82-FEE8-0793-C6C9CC08BD8C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4" creationId="{B300B2B2-7DA2-30D9-89C0-8B471D527A7A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5" creationId="{F95A23B2-9562-664F-AA88-5A32EAC10C99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6" creationId="{6E5B21C4-C05F-9313-09FC-02CAF5EEB060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7" creationId="{9AB8B10B-16F4-406B-42AA-893002FEDCED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8" creationId="{9BE7C5E7-C43B-D26A-ADDF-C78B88E26E91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89" creationId="{EA79B355-386F-7842-DF47-74AAD3587C42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3" creationId="{E8DE08FE-2351-5D5A-57E9-67FCFDC2D941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4" creationId="{E40D17B3-CCD7-8F2E-4EE6-16A39C599766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5" creationId="{E26B2C29-1532-50EE-01A8-3E38AE22BE07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6" creationId="{F8377A3B-C9A1-AF04-2F3B-59A8B3CAB49B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7" creationId="{A3701487-75BF-299E-F68C-83F7C24E2C45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98" creationId="{3484264B-C8C1-7EDA-6EA5-E7159FEAAA76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2" creationId="{8E309D63-1006-4927-DA57-75A171905F86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3" creationId="{3EAC7044-3D4E-0D86-A220-0134151D9B53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4" creationId="{C82EC0E0-DDAD-7C84-B754-C382C48A5D62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5" creationId="{982C6687-4F31-4502-6A8D-92FC3485AE6A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6" creationId="{BD023727-04D8-DDEE-BCB1-301F61ED2DFD}"/>
          </ac:spMkLst>
        </pc:spChg>
        <pc:spChg chg="mod">
          <ac:chgData name="Renze Meinard Mortiga" userId="1f872dc5d39437bc" providerId="LiveId" clId="{EE4B0D1F-3EA4-4EB6-BA82-909CC6CB938E}" dt="2022-10-24T06:26:44.446" v="736"/>
          <ac:spMkLst>
            <pc:docMk/>
            <pc:sldMk cId="1755822116" sldId="270"/>
            <ac:spMk id="107" creationId="{925F5805-5DF2-86CF-29AC-300B2AA12D70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1" creationId="{69FE8A91-1A84-88BE-C64E-2A53399D4A63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2" creationId="{29820939-C423-9FB4-9E18-6AAC7892509A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3" creationId="{DD0DD8E3-C5C1-DDE2-FF96-22EFD3E421DA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4" creationId="{7BA9A1A1-020B-FF99-C96F-BCA990C5B998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5" creationId="{1740A850-1E39-31D9-6C04-19E7FAFD652C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16" creationId="{7B6093A1-2F8B-77D3-64A2-3305BD78630F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0" creationId="{86B92927-C757-184C-B4EA-442AC3CBD73A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1" creationId="{A5628B75-4061-9198-A7DB-685BE546BE31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2" creationId="{0F3B22EB-2528-23BB-9073-D0F8C0F2B9AB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3" creationId="{DB8E3DDC-074D-4355-8DD6-240DDD216F91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4" creationId="{B98516C0-DF96-F074-F85F-1FDC025F51CD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5" creationId="{486DE177-3D79-40AA-C9C0-98D2FCB4C860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29" creationId="{DC39A3D7-2333-8761-B43E-977A0F464994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30" creationId="{1A041DF5-1CF9-12B5-836A-40B1A68B7EA0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31" creationId="{EF23D1E2-FCC2-1524-762A-7601B51A1101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32" creationId="{71AA6A51-DA56-1A30-AA43-9531AEABBB6D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33" creationId="{BFC57348-698E-D59F-A5FC-964F9CF931AA}"/>
          </ac:spMkLst>
        </pc:spChg>
        <pc:spChg chg="mod">
          <ac:chgData name="Renze Meinard Mortiga" userId="1f872dc5d39437bc" providerId="LiveId" clId="{EE4B0D1F-3EA4-4EB6-BA82-909CC6CB938E}" dt="2022-10-24T06:26:55.126" v="739"/>
          <ac:spMkLst>
            <pc:docMk/>
            <pc:sldMk cId="1755822116" sldId="270"/>
            <ac:spMk id="134" creationId="{23BA9982-861C-235F-E944-C992D6B9D757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38" creationId="{6A92C29E-A294-56C3-1FC0-48B6B9FB58F9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39" creationId="{D6FFB63C-2453-99A9-7629-C6C907AB85D1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0" creationId="{54DA89DB-ED0A-CAF9-05AA-12F9BDD910F6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1" creationId="{17DAC9A8-98BF-111A-1A51-9A34B3A4A644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2" creationId="{3DFDBABD-FE11-83B7-63AA-979948F37A1F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3" creationId="{EE714C43-EA48-ACD4-99D3-5B99E13781B1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7" creationId="{BF7A39EB-E3FD-0485-56AF-D5058D685E07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8" creationId="{FC911834-B8C3-2B1B-94A9-437D4192AB14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49" creationId="{286453E4-B873-EC45-2D43-082489F62D4E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0" creationId="{AB810F1B-07FB-47CE-7D10-38D928353A80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1" creationId="{F2DD3FCB-AC73-4E20-C3CA-B2C1EB108C09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2" creationId="{A9130707-D3FE-7222-7A51-0BDD86850BD1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6" creationId="{4E8B4099-4828-B897-2978-3EA7FAABE830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7" creationId="{83782CB4-11D2-A7BA-3954-096A2CBFCE5D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8" creationId="{544F0D7B-182E-506D-783D-469713EF9E20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59" creationId="{41DF03BB-0139-1991-5BAE-7C648CD7DEC2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60" creationId="{745EB2A1-7F08-A1C0-025D-19075275A96B}"/>
          </ac:spMkLst>
        </pc:spChg>
        <pc:spChg chg="mod">
          <ac:chgData name="Renze Meinard Mortiga" userId="1f872dc5d39437bc" providerId="LiveId" clId="{EE4B0D1F-3EA4-4EB6-BA82-909CC6CB938E}" dt="2022-10-24T06:26:55.695" v="740"/>
          <ac:spMkLst>
            <pc:docMk/>
            <pc:sldMk cId="1755822116" sldId="270"/>
            <ac:spMk id="161" creationId="{FC850F97-3939-A620-352E-CAA6099D6D57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65" creationId="{CD184CA6-3DC9-8D96-78D9-4A7A7C98BE44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66" creationId="{8D14C82C-AFBF-2E15-1861-A114853A71E9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67" creationId="{CC56E4FF-1D34-29BF-4524-DEA12D1CA48A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68" creationId="{F719E615-12A9-BCC6-4982-23122F23DBB5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69" creationId="{9658AF76-235E-6E10-5799-3C52A18BE0E8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0" creationId="{7FB32948-4484-B524-0245-3DB2F10B068A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4" creationId="{816A1FAF-E704-392E-9AF0-B1B307596268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5" creationId="{8E551AB7-D71C-E107-1A7C-52FD5FE7F6B3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6" creationId="{712B7EEC-3E6A-7A11-3570-892FF517B7F0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7" creationId="{7EDD487F-59FB-BBA3-517B-23A2ED46FFDF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8" creationId="{307BD0D1-38A9-47C2-88A5-E2EE0CA91979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79" creationId="{ED3101EF-32CF-3CC6-7411-6F496B9235D6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3" creationId="{AD4617F6-E245-BEF9-1298-DF7396597D17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4" creationId="{D74F7CA7-C99E-4DEB-FED6-A41914F7F84F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5" creationId="{5FF42A9A-1876-5116-27FB-9AAD1CDF89BF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6" creationId="{567DDD5C-93CB-31B6-A1D3-31966C1863C8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7" creationId="{2D33CADC-1584-3BB1-C47F-059AEC9D734A}"/>
          </ac:spMkLst>
        </pc:spChg>
        <pc:spChg chg="mod">
          <ac:chgData name="Renze Meinard Mortiga" userId="1f872dc5d39437bc" providerId="LiveId" clId="{EE4B0D1F-3EA4-4EB6-BA82-909CC6CB938E}" dt="2022-10-24T06:26:56.338" v="741"/>
          <ac:spMkLst>
            <pc:docMk/>
            <pc:sldMk cId="1755822116" sldId="270"/>
            <ac:spMk id="188" creationId="{3AA161DD-42A4-36AF-8766-8755C7CF2949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2" creationId="{86F3132A-BE27-4D78-ED82-CEFFCF6E72A1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3" creationId="{CB6D4D31-46AB-5F5E-47C4-02AA4148250A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4" creationId="{A83CC522-CC91-23C9-9D86-6D6E4BBD8A23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5" creationId="{FCE4059B-950C-F55B-07F2-C3E425E3889E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6" creationId="{EE1A08D4-B55E-1FAE-89B7-A1735180CC9A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197" creationId="{4032F15D-2766-8F9A-EFAC-87B3A4B2BCAE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1" creationId="{E847CE62-F91D-E63C-8D8C-93C915321563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2" creationId="{9894685B-3EB1-E6FC-2EBA-BC2F0993F7DC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3" creationId="{B9CAF057-A92B-7341-3E7E-2E6B63FAD051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4" creationId="{BD49807D-61C9-C408-777D-F1C759A727EA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5" creationId="{6148E6C1-AC6E-3DFE-97DB-D179254C381C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06" creationId="{39DCAAA3-1E43-0C9F-152B-87E972B4C25F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0" creationId="{69C43C00-5FD2-CBC9-7B05-8707309EB4C6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1" creationId="{F405C359-B9F0-322E-72D3-DD0582DA112C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2" creationId="{E151E6DD-BB8F-4735-C5AF-39F8489ADA24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3" creationId="{658FE446-9D59-5CF2-35F8-8C5DA49F7B9C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4" creationId="{4B2167EB-4314-929C-10F0-390B9CF2FB7B}"/>
          </ac:spMkLst>
        </pc:spChg>
        <pc:spChg chg="mod">
          <ac:chgData name="Renze Meinard Mortiga" userId="1f872dc5d39437bc" providerId="LiveId" clId="{EE4B0D1F-3EA4-4EB6-BA82-909CC6CB938E}" dt="2022-10-24T06:26:56.921" v="742"/>
          <ac:spMkLst>
            <pc:docMk/>
            <pc:sldMk cId="1755822116" sldId="270"/>
            <ac:spMk id="215" creationId="{FEC0FC1C-37CD-0FB9-E2F8-5C2273159DC9}"/>
          </ac:spMkLst>
        </pc:spChg>
        <pc:spChg chg="add mod">
          <ac:chgData name="Renze Meinard Mortiga" userId="1f872dc5d39437bc" providerId="LiveId" clId="{EE4B0D1F-3EA4-4EB6-BA82-909CC6CB938E}" dt="2022-10-24T06:56:41.108" v="966" actId="164"/>
          <ac:spMkLst>
            <pc:docMk/>
            <pc:sldMk cId="1755822116" sldId="270"/>
            <ac:spMk id="216" creationId="{DCFFC194-E1EA-5F43-4C66-7598EA17B879}"/>
          </ac:spMkLst>
        </pc:spChg>
        <pc:spChg chg="mod">
          <ac:chgData name="Renze Meinard Mortiga" userId="1f872dc5d39437bc" providerId="LiveId" clId="{EE4B0D1F-3EA4-4EB6-BA82-909CC6CB938E}" dt="2022-10-24T06:57:18.472" v="983" actId="20577"/>
          <ac:spMkLst>
            <pc:docMk/>
            <pc:sldMk cId="1755822116" sldId="270"/>
            <ac:spMk id="220" creationId="{9AB97E89-16C5-E1BF-2C60-51B81BD5435A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3" creationId="{B6E38267-6B3E-E0A9-F7CB-BEC0492C7B99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4" creationId="{5BEDA4C7-EAE9-7D8C-D916-8FCFED358572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5" creationId="{26C10BB9-4BF9-2F47-99BC-66F970B8F1B4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6" creationId="{00ACC565-E22D-8ADD-D139-36E5A944CF09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7" creationId="{7B39B0F0-9614-2241-1AD6-30A222DA306A}"/>
          </ac:spMkLst>
        </pc:spChg>
        <pc:spChg chg="mod">
          <ac:chgData name="Renze Meinard Mortiga" userId="1f872dc5d39437bc" providerId="LiveId" clId="{EE4B0D1F-3EA4-4EB6-BA82-909CC6CB938E}" dt="2022-10-24T06:56:54.498" v="968"/>
          <ac:spMkLst>
            <pc:docMk/>
            <pc:sldMk cId="1755822116" sldId="270"/>
            <ac:spMk id="228" creationId="{CCAA422C-EC1E-987C-7C07-137F8BBA09B7}"/>
          </ac:spMkLst>
        </pc:spChg>
        <pc:spChg chg="mod">
          <ac:chgData name="Renze Meinard Mortiga" userId="1f872dc5d39437bc" providerId="LiveId" clId="{EE4B0D1F-3EA4-4EB6-BA82-909CC6CB938E}" dt="2022-10-24T06:57:27.831" v="996" actId="20577"/>
          <ac:spMkLst>
            <pc:docMk/>
            <pc:sldMk cId="1755822116" sldId="270"/>
            <ac:spMk id="231" creationId="{296AECA2-DC4B-7C31-2987-EFBF42C341AF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4" creationId="{BFB96E83-54A7-11C0-4958-11FABE9AE490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5" creationId="{846C11CE-6E8B-4BFD-F998-43CCB7F0A990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6" creationId="{4150003F-FACF-72E8-5772-457C7AE8466F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7" creationId="{9269B97D-CB67-8636-BB85-011D4C6E2E1F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8" creationId="{4F7A7857-8178-EDE5-935D-8F0EF33962EA}"/>
          </ac:spMkLst>
        </pc:spChg>
        <pc:spChg chg="mod">
          <ac:chgData name="Renze Meinard Mortiga" userId="1f872dc5d39437bc" providerId="LiveId" clId="{EE4B0D1F-3EA4-4EB6-BA82-909CC6CB938E}" dt="2022-10-24T06:56:59.849" v="970"/>
          <ac:spMkLst>
            <pc:docMk/>
            <pc:sldMk cId="1755822116" sldId="270"/>
            <ac:spMk id="239" creationId="{C225A8ED-2E40-63B8-9EAA-F64728F83654}"/>
          </ac:spMkLst>
        </pc:spChg>
        <pc:spChg chg="mod">
          <ac:chgData name="Renze Meinard Mortiga" userId="1f872dc5d39437bc" providerId="LiveId" clId="{EE4B0D1F-3EA4-4EB6-BA82-909CC6CB938E}" dt="2022-10-24T06:57:31.827" v="1004" actId="20577"/>
          <ac:spMkLst>
            <pc:docMk/>
            <pc:sldMk cId="1755822116" sldId="270"/>
            <ac:spMk id="242" creationId="{A7B305D5-15C4-9541-FD08-3EC8C9DE5674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45" creationId="{12D7AB1B-4814-91B1-2518-7DEC6BF9651B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46" creationId="{0DCECE48-BE0F-BFD9-5D8C-0C721677F064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47" creationId="{E75305CF-E070-B7FB-3EEB-B46B7A310C96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48" creationId="{5A492F06-95E4-FB0E-6A66-6C96CE57CE1B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49" creationId="{74B4F9FB-9F11-A459-0E0F-031C7BD94539}"/>
          </ac:spMkLst>
        </pc:spChg>
        <pc:spChg chg="mod">
          <ac:chgData name="Renze Meinard Mortiga" userId="1f872dc5d39437bc" providerId="LiveId" clId="{EE4B0D1F-3EA4-4EB6-BA82-909CC6CB938E}" dt="2022-10-24T06:57:00.501" v="971"/>
          <ac:spMkLst>
            <pc:docMk/>
            <pc:sldMk cId="1755822116" sldId="270"/>
            <ac:spMk id="250" creationId="{61F5D84E-01CB-6E1C-FCC7-35B5561519F0}"/>
          </ac:spMkLst>
        </pc:spChg>
        <pc:spChg chg="mod">
          <ac:chgData name="Renze Meinard Mortiga" userId="1f872dc5d39437bc" providerId="LiveId" clId="{EE4B0D1F-3EA4-4EB6-BA82-909CC6CB938E}" dt="2022-10-24T06:57:35.649" v="1011" actId="20577"/>
          <ac:spMkLst>
            <pc:docMk/>
            <pc:sldMk cId="1755822116" sldId="270"/>
            <ac:spMk id="253" creationId="{451595F3-84EE-98CD-D749-59FD82E417EA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56" creationId="{FCD8DBCA-5605-20B6-55F9-F35B8989A30A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57" creationId="{670F2F20-DA0F-C098-A8E1-79BC92544AAA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58" creationId="{9DFBF628-AC97-3FAF-D592-E650F77C166B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59" creationId="{803666AD-3246-728A-2A52-06FAE861FDF4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60" creationId="{6710FABF-6966-0730-D9CE-3A1813C81F2C}"/>
          </ac:spMkLst>
        </pc:spChg>
        <pc:spChg chg="mod">
          <ac:chgData name="Renze Meinard Mortiga" userId="1f872dc5d39437bc" providerId="LiveId" clId="{EE4B0D1F-3EA4-4EB6-BA82-909CC6CB938E}" dt="2022-10-24T06:57:01.128" v="972"/>
          <ac:spMkLst>
            <pc:docMk/>
            <pc:sldMk cId="1755822116" sldId="270"/>
            <ac:spMk id="261" creationId="{F0FBE5A8-1C0A-13CC-A355-0B60B5527E60}"/>
          </ac:spMkLst>
        </pc:spChg>
        <pc:spChg chg="mod">
          <ac:chgData name="Renze Meinard Mortiga" userId="1f872dc5d39437bc" providerId="LiveId" clId="{EE4B0D1F-3EA4-4EB6-BA82-909CC6CB938E}" dt="2022-10-24T06:57:47.302" v="1029" actId="20577"/>
          <ac:spMkLst>
            <pc:docMk/>
            <pc:sldMk cId="1755822116" sldId="270"/>
            <ac:spMk id="264" creationId="{EC58DAE1-2C3B-32A6-7F02-4CB53C5EA6F1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67" creationId="{95C2B4B6-56E0-C283-228A-9DD159BBB1A0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68" creationId="{D42358F5-EB40-03AD-B7D5-BB95F9AF0087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69" creationId="{33799DC8-A509-3044-D303-2720DBEA75A3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70" creationId="{2476FCE0-4456-ACFE-BE74-F6DBB7A9232F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71" creationId="{76BE35A2-BAA8-BEDA-3C92-563A34BBE121}"/>
          </ac:spMkLst>
        </pc:spChg>
        <pc:spChg chg="mod">
          <ac:chgData name="Renze Meinard Mortiga" userId="1f872dc5d39437bc" providerId="LiveId" clId="{EE4B0D1F-3EA4-4EB6-BA82-909CC6CB938E}" dt="2022-10-24T06:57:01.775" v="973"/>
          <ac:spMkLst>
            <pc:docMk/>
            <pc:sldMk cId="1755822116" sldId="270"/>
            <ac:spMk id="272" creationId="{A909DBC7-6528-7786-E592-6BD552CFB29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75" creationId="{D6B8A03B-F019-2546-C5D3-2ABFDB0A142D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78" creationId="{15011FD0-C507-14AE-424D-A9AF5C93B41C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79" creationId="{E1D815D5-0156-7CAC-808D-0AB265F4793A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0" creationId="{088D982D-7D61-AFC7-A39D-F5533C7A671D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1" creationId="{1B240722-07DC-D713-07B0-E2BBC1C42F20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2" creationId="{ED81120F-E247-02BE-FFEE-5190C3190E5C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3" creationId="{0F97B449-5E43-6393-2782-63F1DE139D62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6" creationId="{AB6C9C0B-3E2F-786C-31E0-D57B2D82147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89" creationId="{068C0A94-DF91-907D-E81E-B3D38C2DADE5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0" creationId="{FE350083-8B78-B8D3-F4F4-B0F3CEF9DAF7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1" creationId="{3AEFE3D8-075A-67B9-4CC2-176F65F9172F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2" creationId="{41F37459-18F2-1BDB-D5A5-44826E0D91C4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3" creationId="{2064F517-A3B2-59DA-7947-D78A9612EFBE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4" creationId="{31EF31FD-0A21-D6F0-CF0A-FCF1FFA7647A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297" creationId="{D33483A0-3B23-B6C7-84A6-E21F73B2A746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0" creationId="{E169D68C-7BD8-5E14-EC56-8D1639D61E77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1" creationId="{6F2A20E5-1953-67D1-8E1F-D351A8F6876A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2" creationId="{28F50A09-A5C7-CF27-5700-C2BA2A1A3B1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3" creationId="{D09CE6E0-D8B7-3F54-610E-B075378FA995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4" creationId="{C92737E9-A96C-98BE-872B-FCCD817F3CD3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5" creationId="{9931C522-5FC6-81FF-AC36-FF56BFEFFE43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08" creationId="{6BB62628-D2D9-1225-0DF4-C64BFCAAAE64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1" creationId="{DDD88AB7-FCA7-62FF-0EC2-5EFFBD5FAB54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2" creationId="{478FA988-721B-2564-3E8C-A0D853899B28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3" creationId="{8C4618BA-7820-FC05-9ECD-5E9D82BBD07B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4" creationId="{F101C7D8-1DC8-1DD1-0244-C6D3FF8C755E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5" creationId="{B0B288A0-2536-3A71-D1C4-D52E01A0FD1D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6" creationId="{3CE4D3BD-FAF6-4BAF-8C99-B4FC79094855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19" creationId="{B8050E69-926E-C0CE-6036-C01FAE7E466C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2" creationId="{68078DCA-D0C7-FD46-1117-3CCA9326474C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3" creationId="{62074BEF-7039-3646-0AE5-8FC566CBE04F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4" creationId="{17CFD5B1-DB2F-DA25-DDFF-D6A8869E15ED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5" creationId="{C3B1DCEB-32A2-271B-40A5-597253243F06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6" creationId="{8C394D38-A3DF-3DC9-0F27-DB045E8D694D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27" creationId="{86E0A112-D0EE-B964-E484-6AC798DCDDE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0" creationId="{08B6BEEE-E73A-CB0B-7FC9-A4F002905997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3" creationId="{CD8F4E6F-58BA-1B3D-8F8A-0E26115954E8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4" creationId="{30F58C57-92BD-7633-0A83-37FA1CF6ED9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5" creationId="{6AD2DF93-5F1A-6E79-067D-FC6FE0453833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6" creationId="{10DE475D-2836-CC98-40AC-907A7A5E7E2A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7" creationId="{7C9B268F-BE4F-336E-1516-2D0A6C327789}"/>
          </ac:spMkLst>
        </pc:spChg>
        <pc:spChg chg="mod">
          <ac:chgData name="Renze Meinard Mortiga" userId="1f872dc5d39437bc" providerId="LiveId" clId="{EE4B0D1F-3EA4-4EB6-BA82-909CC6CB938E}" dt="2022-10-24T06:57:10.545" v="974"/>
          <ac:spMkLst>
            <pc:docMk/>
            <pc:sldMk cId="1755822116" sldId="270"/>
            <ac:spMk id="338" creationId="{A2853742-7D40-2534-AFE7-09539DFF3BCA}"/>
          </ac:spMkLst>
        </pc:spChg>
        <pc:spChg chg="mod">
          <ac:chgData name="Renze Meinard Mortiga" userId="1f872dc5d39437bc" providerId="LiveId" clId="{EE4B0D1F-3EA4-4EB6-BA82-909CC6CB938E}" dt="2022-10-24T07:12:40.243" v="1136" actId="20577"/>
          <ac:spMkLst>
            <pc:docMk/>
            <pc:sldMk cId="1755822116" sldId="270"/>
            <ac:spMk id="341" creationId="{5938EC07-12E4-071C-D8FC-8D11D670140A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4" creationId="{9325F769-3310-31FB-42E2-8449B50B3B8C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5" creationId="{F74A20E9-B824-D8CC-1C84-FD31288C68D6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6" creationId="{8CD325AA-3D19-7F5E-3631-6FF9D3D86215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7" creationId="{F0FEC8B6-859F-6F07-436A-D2BEBF4EB2AE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8" creationId="{CDC0207B-F6C2-B25D-19B8-A878A5ACD309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49" creationId="{C05339D8-B20C-C93B-1313-B113B12AE2F5}"/>
          </ac:spMkLst>
        </pc:spChg>
        <pc:spChg chg="mod">
          <ac:chgData name="Renze Meinard Mortiga" userId="1f872dc5d39437bc" providerId="LiveId" clId="{EE4B0D1F-3EA4-4EB6-BA82-909CC6CB938E}" dt="2022-10-24T07:12:52.230" v="1153" actId="20577"/>
          <ac:spMkLst>
            <pc:docMk/>
            <pc:sldMk cId="1755822116" sldId="270"/>
            <ac:spMk id="352" creationId="{CA97C12D-538C-2A9C-5D47-0ABE398DD8B0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55" creationId="{AD2C25F5-E4F7-41B4-E715-6EB5CE63AF58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56" creationId="{6CF114D1-8F98-5BE8-E970-E7E6E063BFA4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57" creationId="{52EC4880-5D15-1EEB-17AB-8C83770F60C0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58" creationId="{96F7475C-306A-54C7-B7C2-31D567115728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59" creationId="{F05E09EB-580D-3081-8DDF-692ECA2AD465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60" creationId="{4B9ED6C6-C9F4-9F25-534F-F4A26F15C4C4}"/>
          </ac:spMkLst>
        </pc:spChg>
        <pc:spChg chg="mod">
          <ac:chgData name="Renze Meinard Mortiga" userId="1f872dc5d39437bc" providerId="LiveId" clId="{EE4B0D1F-3EA4-4EB6-BA82-909CC6CB938E}" dt="2022-10-24T07:12:56.969" v="1170" actId="20577"/>
          <ac:spMkLst>
            <pc:docMk/>
            <pc:sldMk cId="1755822116" sldId="270"/>
            <ac:spMk id="363" creationId="{65EB0CED-D611-1833-F848-9E7870E94055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66" creationId="{2CA76E58-7956-B363-D5D1-125AC169D9FE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67" creationId="{9601E464-FB91-B74F-1F87-9BBDC70B2B3A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68" creationId="{74F5AA98-287A-E8B7-F576-6256F8765523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69" creationId="{BDCCEDD5-C67B-DD3F-4CB2-359BFDE27FAC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70" creationId="{398AC29D-CDC1-1C3F-3C3C-CBAC2FB5FC6C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71" creationId="{F8A9723F-9D1F-784E-D0D9-54DED12A58D1}"/>
          </ac:spMkLst>
        </pc:spChg>
        <pc:spChg chg="mod">
          <ac:chgData name="Renze Meinard Mortiga" userId="1f872dc5d39437bc" providerId="LiveId" clId="{EE4B0D1F-3EA4-4EB6-BA82-909CC6CB938E}" dt="2022-10-24T07:13:24.207" v="1214" actId="20577"/>
          <ac:spMkLst>
            <pc:docMk/>
            <pc:sldMk cId="1755822116" sldId="270"/>
            <ac:spMk id="374" creationId="{12133652-76CB-3D7A-57E0-62256F579339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77" creationId="{57AA9E04-A9EE-D241-D4B3-42769DF01635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78" creationId="{5CD8B9EE-B739-52DA-50DD-803D84A13194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79" creationId="{A98D9FEF-CB1C-1889-D897-7D5218D9273C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80" creationId="{B2A9514C-C408-3D76-C3B2-4E5F6F016B01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81" creationId="{0956D6A4-2820-00E4-52CF-84CC95C79AC6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82" creationId="{377C3E84-C715-F82B-1865-D19D76D53C5E}"/>
          </ac:spMkLst>
        </pc:spChg>
        <pc:spChg chg="mod">
          <ac:chgData name="Renze Meinard Mortiga" userId="1f872dc5d39437bc" providerId="LiveId" clId="{EE4B0D1F-3EA4-4EB6-BA82-909CC6CB938E}" dt="2022-10-24T07:14:35.418" v="1241" actId="20577"/>
          <ac:spMkLst>
            <pc:docMk/>
            <pc:sldMk cId="1755822116" sldId="270"/>
            <ac:spMk id="385" creationId="{40B67600-3839-5573-E8DD-C490CE89BE04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88" creationId="{CDDCF3B2-06BC-2E03-02FD-E4F8FEA80C08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89" creationId="{EDAAAEFD-3005-064E-F3B6-C8F70F983623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90" creationId="{04C8C6CA-50B4-AEEF-65B8-71B1CD44F704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91" creationId="{FAB84813-B0BE-A274-083E-71EA79E64069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92" creationId="{EF1980BA-1E09-0252-2C5E-E62EE163FACE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93" creationId="{E22AE233-6AB1-DCD9-4E3A-ECFCE9E4CE41}"/>
          </ac:spMkLst>
        </pc:spChg>
        <pc:spChg chg="mod">
          <ac:chgData name="Renze Meinard Mortiga" userId="1f872dc5d39437bc" providerId="LiveId" clId="{EE4B0D1F-3EA4-4EB6-BA82-909CC6CB938E}" dt="2022-10-24T07:15:19.468" v="1279" actId="20577"/>
          <ac:spMkLst>
            <pc:docMk/>
            <pc:sldMk cId="1755822116" sldId="270"/>
            <ac:spMk id="396" creationId="{BF98A515-C34E-35A5-CA2F-5D8AA4D93BE6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399" creationId="{317477B7-C24F-5DF8-10F0-1BB6D81B9704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400" creationId="{36AB27B4-E520-925E-DEB7-8F0C0FA4EC33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401" creationId="{340B0092-2C7D-81F0-AF1C-9ECA32078D3D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402" creationId="{3C9CA776-C5B4-3083-AFBE-07C8E3234341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403" creationId="{AF488E57-FE94-72F2-0260-6C1BF1693ED5}"/>
          </ac:spMkLst>
        </pc:spChg>
        <pc:spChg chg="mod">
          <ac:chgData name="Renze Meinard Mortiga" userId="1f872dc5d39437bc" providerId="LiveId" clId="{EE4B0D1F-3EA4-4EB6-BA82-909CC6CB938E}" dt="2022-10-24T06:58:08.828" v="1034"/>
          <ac:spMkLst>
            <pc:docMk/>
            <pc:sldMk cId="1755822116" sldId="270"/>
            <ac:spMk id="404" creationId="{AB0144A4-40E8-91D9-5FE0-8BC0862FC4F2}"/>
          </ac:spMkLst>
        </pc:spChg>
        <pc:spChg chg="del mod topLvl">
          <ac:chgData name="Renze Meinard Mortiga" userId="1f872dc5d39437bc" providerId="LiveId" clId="{EE4B0D1F-3EA4-4EB6-BA82-909CC6CB938E}" dt="2022-10-24T06:59:11.459" v="1054" actId="478"/>
          <ac:spMkLst>
            <pc:docMk/>
            <pc:sldMk cId="1755822116" sldId="270"/>
            <ac:spMk id="407" creationId="{D6553712-643D-955B-3184-617CEA4A2286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0" creationId="{1366A756-7376-A7A7-D917-B9DBA52F604D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1" creationId="{B09B7972-8BB6-622B-45AC-50429770B9CC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2" creationId="{A1A92A1D-D355-A7A9-4B84-5F70227A4BC2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3" creationId="{49FA2D52-063F-A915-1F59-C865DCAE75CA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4" creationId="{2166EB67-DE6B-43E8-1C3B-F2AFA4715D6D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15" creationId="{B7218252-F74A-100B-0473-EAFF8845D788}"/>
          </ac:spMkLst>
        </pc:spChg>
        <pc:spChg chg="del mod topLvl">
          <ac:chgData name="Renze Meinard Mortiga" userId="1f872dc5d39437bc" providerId="LiveId" clId="{EE4B0D1F-3EA4-4EB6-BA82-909CC6CB938E}" dt="2022-10-24T06:59:07.960" v="1053" actId="478"/>
          <ac:spMkLst>
            <pc:docMk/>
            <pc:sldMk cId="1755822116" sldId="270"/>
            <ac:spMk id="418" creationId="{6E82B2C0-CF83-D7E2-AC1A-0C9FC609FEB9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1" creationId="{F3DCBA75-AD79-36D7-6176-E76DDBC5019B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2" creationId="{E95B0AAD-085A-B790-5657-1661F09FF1D0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3" creationId="{F53260DD-4C5D-0C86-5420-D3E4585CD3B8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4" creationId="{527FABBA-8DC6-455B-2610-4895704F2416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5" creationId="{0A738994-0524-8C51-0CB0-A0C3B9F36475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26" creationId="{2465C9A3-EF2C-C474-BA3B-6D7BDC489196}"/>
          </ac:spMkLst>
        </pc:spChg>
        <pc:spChg chg="del mod topLvl">
          <ac:chgData name="Renze Meinard Mortiga" userId="1f872dc5d39437bc" providerId="LiveId" clId="{EE4B0D1F-3EA4-4EB6-BA82-909CC6CB938E}" dt="2022-10-24T06:58:57.495" v="1049" actId="478"/>
          <ac:spMkLst>
            <pc:docMk/>
            <pc:sldMk cId="1755822116" sldId="270"/>
            <ac:spMk id="429" creationId="{356E8CEB-3D70-0D86-7EF2-352CC1284F96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2" creationId="{6832FA7C-9BCB-B0FF-2C9F-6B3CBC420C79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3" creationId="{62A87689-E3C5-123D-7557-4DAE5E6CD6F2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4" creationId="{DFFAB9E0-A17C-A10B-00CD-22FBD2A93B04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5" creationId="{85FD1A96-EF95-A58D-E9D2-A34F9AABF001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6" creationId="{C89A0843-7503-073B-87E2-922C997DB307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37" creationId="{D8F81BF0-4A37-025C-8484-EE1AD6D6A823}"/>
          </ac:spMkLst>
        </pc:spChg>
        <pc:spChg chg="del mod topLvl">
          <ac:chgData name="Renze Meinard Mortiga" userId="1f872dc5d39437bc" providerId="LiveId" clId="{EE4B0D1F-3EA4-4EB6-BA82-909CC6CB938E}" dt="2022-10-24T06:58:53.867" v="1048" actId="478"/>
          <ac:spMkLst>
            <pc:docMk/>
            <pc:sldMk cId="1755822116" sldId="270"/>
            <ac:spMk id="440" creationId="{2FC3ABE0-B062-DC9C-8113-0850E2FBB3BE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3" creationId="{AC86BC74-2062-8617-8EE8-F431E574E947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4" creationId="{5D286C58-2F08-1BC5-EA71-7FF56106073E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5" creationId="{2D679488-6BEF-82F6-6B20-1CBE4EB44251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6" creationId="{A2CB4D75-36EE-BD48-7857-B69B1DD4C351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7" creationId="{D0C05F74-4FCD-6CB1-17F7-BAA025071317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48" creationId="{B0BF7EE2-58EE-5D60-21A4-8B38FDF00C25}"/>
          </ac:spMkLst>
        </pc:spChg>
        <pc:spChg chg="del mod topLvl">
          <ac:chgData name="Renze Meinard Mortiga" userId="1f872dc5d39437bc" providerId="LiveId" clId="{EE4B0D1F-3EA4-4EB6-BA82-909CC6CB938E}" dt="2022-10-24T06:58:48.976" v="1047" actId="478"/>
          <ac:spMkLst>
            <pc:docMk/>
            <pc:sldMk cId="1755822116" sldId="270"/>
            <ac:spMk id="451" creationId="{215C5830-C359-0A2E-F118-E904E16FE116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4" creationId="{062C9930-57BF-4DC8-2277-4A16B9BAC51B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5" creationId="{223786BE-7776-89ED-5D21-4125B3453B1A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6" creationId="{3BC96B04-AE63-88E7-06B9-3F84E9707866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7" creationId="{F894E927-172D-D3A8-8EF3-06D95AFB633A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8" creationId="{135524E5-EB3B-16AA-E2DE-BD0FA7EBE6FF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59" creationId="{665DB404-353F-6943-6D9B-4C8CCEBE3FB6}"/>
          </ac:spMkLst>
        </pc:spChg>
        <pc:spChg chg="del mod topLvl">
          <ac:chgData name="Renze Meinard Mortiga" userId="1f872dc5d39437bc" providerId="LiveId" clId="{EE4B0D1F-3EA4-4EB6-BA82-909CC6CB938E}" dt="2022-10-24T06:58:45.046" v="1046" actId="478"/>
          <ac:spMkLst>
            <pc:docMk/>
            <pc:sldMk cId="1755822116" sldId="270"/>
            <ac:spMk id="462" creationId="{0DF25947-8F01-4CAD-8283-9AC06E6A99F0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65" creationId="{DFB286C4-2E88-DDA3-48E6-E9BA1942F193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66" creationId="{1C6BF69F-47B1-2461-50D6-C466A778C039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67" creationId="{A9E435E3-3466-CD89-F5C0-54536F7FC26F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68" creationId="{137D6E19-95EC-A3B1-53EF-1534222642CC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69" creationId="{3F3A5C40-A621-D172-50C8-58CDB850247D}"/>
          </ac:spMkLst>
        </pc:spChg>
        <pc:spChg chg="mod">
          <ac:chgData name="Renze Meinard Mortiga" userId="1f872dc5d39437bc" providerId="LiveId" clId="{EE4B0D1F-3EA4-4EB6-BA82-909CC6CB938E}" dt="2022-10-24T06:58:18.939" v="1042"/>
          <ac:spMkLst>
            <pc:docMk/>
            <pc:sldMk cId="1755822116" sldId="270"/>
            <ac:spMk id="470" creationId="{0EBF87F9-4CD1-A80B-19EE-AEB294FBE310}"/>
          </ac:spMkLst>
        </pc:spChg>
        <pc:spChg chg="add mod">
          <ac:chgData name="Renze Meinard Mortiga" userId="1f872dc5d39437bc" providerId="LiveId" clId="{EE4B0D1F-3EA4-4EB6-BA82-909CC6CB938E}" dt="2022-10-24T07:06:16.760" v="1066" actId="14100"/>
          <ac:spMkLst>
            <pc:docMk/>
            <pc:sldMk cId="1755822116" sldId="270"/>
            <ac:spMk id="471" creationId="{04A824A3-35DB-6491-22DA-766AFCF26C1E}"/>
          </ac:spMkLst>
        </pc:spChg>
        <pc:spChg chg="add mod">
          <ac:chgData name="Renze Meinard Mortiga" userId="1f872dc5d39437bc" providerId="LiveId" clId="{EE4B0D1F-3EA4-4EB6-BA82-909CC6CB938E}" dt="2022-10-24T07:10:40.341" v="1080" actId="1035"/>
          <ac:spMkLst>
            <pc:docMk/>
            <pc:sldMk cId="1755822116" sldId="270"/>
            <ac:spMk id="472" creationId="{8B4E3966-6941-C5F4-BB20-15D1907605CC}"/>
          </ac:spMkLst>
        </pc:spChg>
        <pc:spChg chg="add mod">
          <ac:chgData name="Renze Meinard Mortiga" userId="1f872dc5d39437bc" providerId="LiveId" clId="{EE4B0D1F-3EA4-4EB6-BA82-909CC6CB938E}" dt="2022-10-24T07:16:02.862" v="1285" actId="1038"/>
          <ac:spMkLst>
            <pc:docMk/>
            <pc:sldMk cId="1755822116" sldId="270"/>
            <ac:spMk id="473" creationId="{23DFFFBB-E928-9C1C-05F7-F30561D97E35}"/>
          </ac:spMkLst>
        </pc:spChg>
        <pc:spChg chg="add mod ord">
          <ac:chgData name="Renze Meinard Mortiga" userId="1f872dc5d39437bc" providerId="LiveId" clId="{EE4B0D1F-3EA4-4EB6-BA82-909CC6CB938E}" dt="2022-10-24T07:12:22.133" v="1113" actId="1035"/>
          <ac:spMkLst>
            <pc:docMk/>
            <pc:sldMk cId="1755822116" sldId="270"/>
            <ac:spMk id="474" creationId="{9E484EFA-8013-7E0E-B1F4-9191EDC9A590}"/>
          </ac:spMkLst>
        </pc:spChg>
        <pc:grpChg chg="del">
          <ac:chgData name="Renze Meinard Mortiga" userId="1f872dc5d39437bc" providerId="LiveId" clId="{EE4B0D1F-3EA4-4EB6-BA82-909CC6CB938E}" dt="2022-10-24T05:44:41.876" v="275" actId="478"/>
          <ac:grpSpMkLst>
            <pc:docMk/>
            <pc:sldMk cId="1755822116" sldId="270"/>
            <ac:grpSpMk id="8" creationId="{F62331FD-75B5-1658-F909-8FFD329E6CF3}"/>
          </ac:grpSpMkLst>
        </pc:grpChg>
        <pc:grpChg chg="ord">
          <ac:chgData name="Renze Meinard Mortiga" userId="1f872dc5d39437bc" providerId="LiveId" clId="{EE4B0D1F-3EA4-4EB6-BA82-909CC6CB938E}" dt="2022-10-24T07:11:03.422" v="1081" actId="166"/>
          <ac:grpSpMkLst>
            <pc:docMk/>
            <pc:sldMk cId="1755822116" sldId="270"/>
            <ac:grpSpMk id="12" creationId="{C644CA4F-BCBC-3930-D9E7-E8EC413B80F9}"/>
          </ac:grpSpMkLst>
        </pc:grpChg>
        <pc:grpChg chg="add mod">
          <ac:chgData name="Renze Meinard Mortiga" userId="1f872dc5d39437bc" providerId="LiveId" clId="{EE4B0D1F-3EA4-4EB6-BA82-909CC6CB938E}" dt="2022-10-24T06:14:06.455" v="546" actId="1036"/>
          <ac:grpSpMkLst>
            <pc:docMk/>
            <pc:sldMk cId="1755822116" sldId="270"/>
            <ac:grpSpMk id="18" creationId="{C28B064C-A8C5-787A-AB41-CF08D7533EBD}"/>
          </ac:grpSpMkLst>
        </pc:grpChg>
        <pc:grpChg chg="del">
          <ac:chgData name="Renze Meinard Mortiga" userId="1f872dc5d39437bc" providerId="LiveId" clId="{EE4B0D1F-3EA4-4EB6-BA82-909CC6CB938E}" dt="2022-10-24T05:44:44.741" v="277" actId="478"/>
          <ac:grpSpMkLst>
            <pc:docMk/>
            <pc:sldMk cId="1755822116" sldId="270"/>
            <ac:grpSpMk id="25" creationId="{CE242212-8D26-EA2A-97F6-B7CECF4C2DE7}"/>
          </ac:grpSpMkLst>
        </pc:grpChg>
        <pc:grpChg chg="add del mod">
          <ac:chgData name="Renze Meinard Mortiga" userId="1f872dc5d39437bc" providerId="LiveId" clId="{EE4B0D1F-3EA4-4EB6-BA82-909CC6CB938E}" dt="2022-10-24T06:18:53.257" v="618" actId="165"/>
          <ac:grpSpMkLst>
            <pc:docMk/>
            <pc:sldMk cId="1755822116" sldId="270"/>
            <ac:grpSpMk id="53" creationId="{A7B6A48D-096C-71B5-9241-3EA4D35B3DDB}"/>
          </ac:grpSpMkLst>
        </pc:grpChg>
        <pc:grpChg chg="add mod topLvl">
          <ac:chgData name="Renze Meinard Mortiga" userId="1f872dc5d39437bc" providerId="LiveId" clId="{EE4B0D1F-3EA4-4EB6-BA82-909CC6CB938E}" dt="2022-10-24T06:25:32.341" v="730" actId="164"/>
          <ac:grpSpMkLst>
            <pc:docMk/>
            <pc:sldMk cId="1755822116" sldId="270"/>
            <ac:grpSpMk id="56" creationId="{DF771963-327B-FA17-D597-CA6460700EC6}"/>
          </ac:grpSpMkLst>
        </pc:grpChg>
        <pc:grpChg chg="add del mod">
          <ac:chgData name="Renze Meinard Mortiga" userId="1f872dc5d39437bc" providerId="LiveId" clId="{EE4B0D1F-3EA4-4EB6-BA82-909CC6CB938E}" dt="2022-10-24T06:23:10.342" v="710" actId="165"/>
          <ac:grpSpMkLst>
            <pc:docMk/>
            <pc:sldMk cId="1755822116" sldId="270"/>
            <ac:grpSpMk id="60" creationId="{290D0AF4-3BA9-9FDB-82B5-E0F68998C766}"/>
          </ac:grpSpMkLst>
        </pc:grpChg>
        <pc:grpChg chg="add mod">
          <ac:chgData name="Renze Meinard Mortiga" userId="1f872dc5d39437bc" providerId="LiveId" clId="{EE4B0D1F-3EA4-4EB6-BA82-909CC6CB938E}" dt="2022-10-24T06:25:32.341" v="730" actId="164"/>
          <ac:grpSpMkLst>
            <pc:docMk/>
            <pc:sldMk cId="1755822116" sldId="270"/>
            <ac:grpSpMk id="61" creationId="{26AAEE59-6EE7-ACA1-D8FE-81DA6445194D}"/>
          </ac:grpSpMkLst>
        </pc:grpChg>
        <pc:grpChg chg="add mod">
          <ac:chgData name="Renze Meinard Mortiga" userId="1f872dc5d39437bc" providerId="LiveId" clId="{EE4B0D1F-3EA4-4EB6-BA82-909CC6CB938E}" dt="2022-10-24T06:56:41.108" v="966" actId="164"/>
          <ac:grpSpMkLst>
            <pc:docMk/>
            <pc:sldMk cId="1755822116" sldId="270"/>
            <ac:grpSpMk id="62" creationId="{0322C8DE-BEB1-93FC-B673-2878A11EE29A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63" creationId="{273C9F4F-7311-401E-6B32-5D8E059A1406}"/>
          </ac:grpSpMkLst>
        </pc:grpChg>
        <pc:grpChg chg="mod">
          <ac:chgData name="Renze Meinard Mortiga" userId="1f872dc5d39437bc" providerId="LiveId" clId="{EE4B0D1F-3EA4-4EB6-BA82-909CC6CB938E}" dt="2022-10-24T06:26:36.391" v="733"/>
          <ac:grpSpMkLst>
            <pc:docMk/>
            <pc:sldMk cId="1755822116" sldId="270"/>
            <ac:grpSpMk id="64" creationId="{4A32AC23-A651-87CE-479E-1A97910F4C88}"/>
          </ac:grpSpMkLst>
        </pc:grpChg>
        <pc:grpChg chg="mod">
          <ac:chgData name="Renze Meinard Mortiga" userId="1f872dc5d39437bc" providerId="LiveId" clId="{EE4B0D1F-3EA4-4EB6-BA82-909CC6CB938E}" dt="2022-10-24T06:26:36.391" v="733"/>
          <ac:grpSpMkLst>
            <pc:docMk/>
            <pc:sldMk cId="1755822116" sldId="270"/>
            <ac:grpSpMk id="65" creationId="{C45A7A98-74DD-74EF-BA44-01DA12821E84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72" creationId="{D232681B-5682-FBF2-1645-C20671D36A8B}"/>
          </ac:grpSpMkLst>
        </pc:grpChg>
        <pc:grpChg chg="mod">
          <ac:chgData name="Renze Meinard Mortiga" userId="1f872dc5d39437bc" providerId="LiveId" clId="{EE4B0D1F-3EA4-4EB6-BA82-909CC6CB938E}" dt="2022-10-24T06:26:40.240" v="735"/>
          <ac:grpSpMkLst>
            <pc:docMk/>
            <pc:sldMk cId="1755822116" sldId="270"/>
            <ac:grpSpMk id="73" creationId="{17F0BF02-CC45-E0D4-F899-B1191B7C0A98}"/>
          </ac:grpSpMkLst>
        </pc:grpChg>
        <pc:grpChg chg="mod">
          <ac:chgData name="Renze Meinard Mortiga" userId="1f872dc5d39437bc" providerId="LiveId" clId="{EE4B0D1F-3EA4-4EB6-BA82-909CC6CB938E}" dt="2022-10-24T06:26:40.240" v="735"/>
          <ac:grpSpMkLst>
            <pc:docMk/>
            <pc:sldMk cId="1755822116" sldId="270"/>
            <ac:grpSpMk id="74" creationId="{A71CCA53-8031-3671-5222-A289C949FA46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81" creationId="{D68B1062-B956-9196-2E78-CC5989C1A278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82" creationId="{F5DEA672-BA9A-CF77-29E0-D4B7AD872616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83" creationId="{CCBCDC64-4B90-1B0D-5AC8-4F7E0C486FAA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90" creationId="{85CE34F4-40EE-776F-91CD-04578C193CD3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91" creationId="{C30D6567-9A9D-627A-412C-A8F1D7455F43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92" creationId="{189920AA-96E0-E527-C3C3-15322A26C7EC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99" creationId="{9A7FCEF6-79A0-72D1-7F57-39F6AB5EE86B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100" creationId="{0477B774-6680-D918-1F2B-7453B07EFB90}"/>
          </ac:grpSpMkLst>
        </pc:grpChg>
        <pc:grpChg chg="mod">
          <ac:chgData name="Renze Meinard Mortiga" userId="1f872dc5d39437bc" providerId="LiveId" clId="{EE4B0D1F-3EA4-4EB6-BA82-909CC6CB938E}" dt="2022-10-24T06:26:44.446" v="736"/>
          <ac:grpSpMkLst>
            <pc:docMk/>
            <pc:sldMk cId="1755822116" sldId="270"/>
            <ac:grpSpMk id="101" creationId="{F244A50B-5355-D747-AC94-60B3AB549B17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08" creationId="{3E786AEA-E58F-D47F-9B69-75F28C4B034B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09" creationId="{0DC38FF8-6402-69DD-A018-DEEDBB636B06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10" creationId="{8FA8116D-F1C0-E78C-21BB-76A768D9C2EE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17" creationId="{02211EFE-F427-619C-5945-D6B80D2829B5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18" creationId="{4BE963F5-E2E0-324B-5B47-0F0A613F919B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19" creationId="{FFF5E33C-1FFD-24DB-8366-FB34850488FC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126" creationId="{72EAD082-C4DF-2E5C-574F-EB310BC7658F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27" creationId="{4F4D3505-7CBE-69F3-6033-ADE530124E38}"/>
          </ac:grpSpMkLst>
        </pc:grpChg>
        <pc:grpChg chg="mod">
          <ac:chgData name="Renze Meinard Mortiga" userId="1f872dc5d39437bc" providerId="LiveId" clId="{EE4B0D1F-3EA4-4EB6-BA82-909CC6CB938E}" dt="2022-10-24T06:26:55.126" v="739"/>
          <ac:grpSpMkLst>
            <pc:docMk/>
            <pc:sldMk cId="1755822116" sldId="270"/>
            <ac:grpSpMk id="128" creationId="{D80C8CBC-7308-8CEB-5FF3-3CB8F3DDEF59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35" creationId="{EFABD59C-AFF4-9513-59DD-9D1A1496E13B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36" creationId="{5C2E2E10-B603-B4B5-13CE-20399B8448E7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37" creationId="{41345790-B80D-5ADE-8E55-83BEEB08B19F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44" creationId="{24725E4D-DEC7-1DD5-72F2-3F802FF61291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45" creationId="{6E577D74-FA61-4DA7-2560-630F36B5F50A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46" creationId="{C9FBE63D-61FA-D815-372A-89754EC58173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153" creationId="{245D1FCB-F930-1BD1-A616-8CC064D2FFF8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54" creationId="{7A85A668-D311-8289-B270-124E44A1C52B}"/>
          </ac:grpSpMkLst>
        </pc:grpChg>
        <pc:grpChg chg="mod">
          <ac:chgData name="Renze Meinard Mortiga" userId="1f872dc5d39437bc" providerId="LiveId" clId="{EE4B0D1F-3EA4-4EB6-BA82-909CC6CB938E}" dt="2022-10-24T06:26:55.695" v="740"/>
          <ac:grpSpMkLst>
            <pc:docMk/>
            <pc:sldMk cId="1755822116" sldId="270"/>
            <ac:grpSpMk id="155" creationId="{24A569C9-62DF-D1E9-D1C2-D19CE438116C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62" creationId="{ED234C6E-32EF-4FC1-2ABA-7D0A9A6D4E9C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63" creationId="{35B18EBA-35CA-1F44-6CE5-951C1819F36A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64" creationId="{0EDFA16E-C304-0012-9852-6883B5E68456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71" creationId="{3D6EA948-DF61-1F1C-1B97-A91EAEC7FFEC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72" creationId="{58FBA029-254C-F669-66BA-D0CCC77357C3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73" creationId="{979F02FF-FB8D-B018-3A31-B9165A63C648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180" creationId="{4C9FA07A-EB01-97A4-7DE2-747A2EBF950D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81" creationId="{90A98FBA-D6C8-F76B-E26D-341647946ADD}"/>
          </ac:grpSpMkLst>
        </pc:grpChg>
        <pc:grpChg chg="mod">
          <ac:chgData name="Renze Meinard Mortiga" userId="1f872dc5d39437bc" providerId="LiveId" clId="{EE4B0D1F-3EA4-4EB6-BA82-909CC6CB938E}" dt="2022-10-24T06:26:56.338" v="741"/>
          <ac:grpSpMkLst>
            <pc:docMk/>
            <pc:sldMk cId="1755822116" sldId="270"/>
            <ac:grpSpMk id="182" creationId="{D0210AC9-2F2F-994D-DF13-4B71F9175C01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89" creationId="{C859B492-78C3-CE6C-7CA6-08554B16CE3B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190" creationId="{6C781A3C-60F4-CAFE-7232-93D322DC9180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191" creationId="{85C145F5-8A89-32A1-B6D9-54E2D4D87A73}"/>
          </ac:grpSpMkLst>
        </pc:grpChg>
        <pc:grpChg chg="add del mod">
          <ac:chgData name="Renze Meinard Mortiga" userId="1f872dc5d39437bc" providerId="LiveId" clId="{EE4B0D1F-3EA4-4EB6-BA82-909CC6CB938E}" dt="2022-10-24T06:56:52.214" v="967" actId="478"/>
          <ac:grpSpMkLst>
            <pc:docMk/>
            <pc:sldMk cId="1755822116" sldId="270"/>
            <ac:grpSpMk id="198" creationId="{66C3803F-F60A-14FD-A090-4FF773CD88B0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199" creationId="{D1EDE503-7B28-FD73-2997-108CD790EC6F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200" creationId="{FCF474B6-D257-BB36-57A5-1051DEEFEFF1}"/>
          </ac:grpSpMkLst>
        </pc:grpChg>
        <pc:grpChg chg="add del mod">
          <ac:chgData name="Renze Meinard Mortiga" userId="1f872dc5d39437bc" providerId="LiveId" clId="{EE4B0D1F-3EA4-4EB6-BA82-909CC6CB938E}" dt="2022-10-24T06:58:01.867" v="1031" actId="478"/>
          <ac:grpSpMkLst>
            <pc:docMk/>
            <pc:sldMk cId="1755822116" sldId="270"/>
            <ac:grpSpMk id="207" creationId="{657D8E5C-9D7C-A072-215B-CF230F9E3000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208" creationId="{3F4A28CD-A876-78EA-9D08-E5CF06C08105}"/>
          </ac:grpSpMkLst>
        </pc:grpChg>
        <pc:grpChg chg="mod">
          <ac:chgData name="Renze Meinard Mortiga" userId="1f872dc5d39437bc" providerId="LiveId" clId="{EE4B0D1F-3EA4-4EB6-BA82-909CC6CB938E}" dt="2022-10-24T06:26:56.921" v="742"/>
          <ac:grpSpMkLst>
            <pc:docMk/>
            <pc:sldMk cId="1755822116" sldId="270"/>
            <ac:grpSpMk id="209" creationId="{0BD821F1-596F-956D-68D3-AC96D05DDA72}"/>
          </ac:grpSpMkLst>
        </pc:grpChg>
        <pc:grpChg chg="add mod">
          <ac:chgData name="Renze Meinard Mortiga" userId="1f872dc5d39437bc" providerId="LiveId" clId="{EE4B0D1F-3EA4-4EB6-BA82-909CC6CB938E}" dt="2022-10-24T06:58:06.857" v="1033" actId="1076"/>
          <ac:grpSpMkLst>
            <pc:docMk/>
            <pc:sldMk cId="1755822116" sldId="270"/>
            <ac:grpSpMk id="217" creationId="{C9D6EF45-B2CB-64FE-3EF1-E78E0B2F8173}"/>
          </ac:grpSpMkLst>
        </pc:grpChg>
        <pc:grpChg chg="add mod">
          <ac:chgData name="Renze Meinard Mortiga" userId="1f872dc5d39437bc" providerId="LiveId" clId="{EE4B0D1F-3EA4-4EB6-BA82-909CC6CB938E}" dt="2022-10-24T06:58:06.857" v="1033" actId="1076"/>
          <ac:grpSpMkLst>
            <pc:docMk/>
            <pc:sldMk cId="1755822116" sldId="270"/>
            <ac:grpSpMk id="218" creationId="{156DCB12-2AE0-2338-1174-5F827E755D51}"/>
          </ac:grpSpMkLst>
        </pc:grpChg>
        <pc:grpChg chg="mod">
          <ac:chgData name="Renze Meinard Mortiga" userId="1f872dc5d39437bc" providerId="LiveId" clId="{EE4B0D1F-3EA4-4EB6-BA82-909CC6CB938E}" dt="2022-10-24T06:56:54.498" v="968"/>
          <ac:grpSpMkLst>
            <pc:docMk/>
            <pc:sldMk cId="1755822116" sldId="270"/>
            <ac:grpSpMk id="219" creationId="{D279C3B8-CA05-91B8-6F3C-CC3AC532EFDA}"/>
          </ac:grpSpMkLst>
        </pc:grpChg>
        <pc:grpChg chg="mod">
          <ac:chgData name="Renze Meinard Mortiga" userId="1f872dc5d39437bc" providerId="LiveId" clId="{EE4B0D1F-3EA4-4EB6-BA82-909CC6CB938E}" dt="2022-10-24T06:56:54.498" v="968"/>
          <ac:grpSpMkLst>
            <pc:docMk/>
            <pc:sldMk cId="1755822116" sldId="270"/>
            <ac:grpSpMk id="221" creationId="{39B92CA0-4394-91ED-6F26-8B44A7D3B381}"/>
          </ac:grpSpMkLst>
        </pc:grpChg>
        <pc:grpChg chg="mod">
          <ac:chgData name="Renze Meinard Mortiga" userId="1f872dc5d39437bc" providerId="LiveId" clId="{EE4B0D1F-3EA4-4EB6-BA82-909CC6CB938E}" dt="2022-10-24T06:56:54.498" v="968"/>
          <ac:grpSpMkLst>
            <pc:docMk/>
            <pc:sldMk cId="1755822116" sldId="270"/>
            <ac:grpSpMk id="222" creationId="{095662A1-5881-5AC6-87D1-88F0E0AE0D7B}"/>
          </ac:grpSpMkLst>
        </pc:grpChg>
        <pc:grpChg chg="add mod">
          <ac:chgData name="Renze Meinard Mortiga" userId="1f872dc5d39437bc" providerId="LiveId" clId="{EE4B0D1F-3EA4-4EB6-BA82-909CC6CB938E}" dt="2022-10-24T06:58:06.857" v="1033" actId="1076"/>
          <ac:grpSpMkLst>
            <pc:docMk/>
            <pc:sldMk cId="1755822116" sldId="270"/>
            <ac:grpSpMk id="229" creationId="{C8FC908F-7FF6-2B3A-99A8-954DB4DEB32F}"/>
          </ac:grpSpMkLst>
        </pc:grpChg>
        <pc:grpChg chg="mod">
          <ac:chgData name="Renze Meinard Mortiga" userId="1f872dc5d39437bc" providerId="LiveId" clId="{EE4B0D1F-3EA4-4EB6-BA82-909CC6CB938E}" dt="2022-10-24T06:56:59.849" v="970"/>
          <ac:grpSpMkLst>
            <pc:docMk/>
            <pc:sldMk cId="1755822116" sldId="270"/>
            <ac:grpSpMk id="230" creationId="{6245328A-E500-D787-7D6F-415A6ADD316E}"/>
          </ac:grpSpMkLst>
        </pc:grpChg>
        <pc:grpChg chg="mod">
          <ac:chgData name="Renze Meinard Mortiga" userId="1f872dc5d39437bc" providerId="LiveId" clId="{EE4B0D1F-3EA4-4EB6-BA82-909CC6CB938E}" dt="2022-10-24T06:56:59.849" v="970"/>
          <ac:grpSpMkLst>
            <pc:docMk/>
            <pc:sldMk cId="1755822116" sldId="270"/>
            <ac:grpSpMk id="232" creationId="{35ED8B93-2939-A1BD-2FA8-9C015C81D467}"/>
          </ac:grpSpMkLst>
        </pc:grpChg>
        <pc:grpChg chg="mod">
          <ac:chgData name="Renze Meinard Mortiga" userId="1f872dc5d39437bc" providerId="LiveId" clId="{EE4B0D1F-3EA4-4EB6-BA82-909CC6CB938E}" dt="2022-10-24T06:56:59.849" v="970"/>
          <ac:grpSpMkLst>
            <pc:docMk/>
            <pc:sldMk cId="1755822116" sldId="270"/>
            <ac:grpSpMk id="233" creationId="{5DA03A8A-2575-F2EB-BB81-D22E7E377233}"/>
          </ac:grpSpMkLst>
        </pc:grpChg>
        <pc:grpChg chg="add mod">
          <ac:chgData name="Renze Meinard Mortiga" userId="1f872dc5d39437bc" providerId="LiveId" clId="{EE4B0D1F-3EA4-4EB6-BA82-909CC6CB938E}" dt="2022-10-24T06:58:06.857" v="1033" actId="1076"/>
          <ac:grpSpMkLst>
            <pc:docMk/>
            <pc:sldMk cId="1755822116" sldId="270"/>
            <ac:grpSpMk id="240" creationId="{7536AE2B-D3B0-01BD-9B60-EE564BC46D38}"/>
          </ac:grpSpMkLst>
        </pc:grpChg>
        <pc:grpChg chg="mod">
          <ac:chgData name="Renze Meinard Mortiga" userId="1f872dc5d39437bc" providerId="LiveId" clId="{EE4B0D1F-3EA4-4EB6-BA82-909CC6CB938E}" dt="2022-10-24T06:57:00.501" v="971"/>
          <ac:grpSpMkLst>
            <pc:docMk/>
            <pc:sldMk cId="1755822116" sldId="270"/>
            <ac:grpSpMk id="241" creationId="{1E00278D-1B12-34C7-0DB7-E286BE204615}"/>
          </ac:grpSpMkLst>
        </pc:grpChg>
        <pc:grpChg chg="mod">
          <ac:chgData name="Renze Meinard Mortiga" userId="1f872dc5d39437bc" providerId="LiveId" clId="{EE4B0D1F-3EA4-4EB6-BA82-909CC6CB938E}" dt="2022-10-24T06:57:00.501" v="971"/>
          <ac:grpSpMkLst>
            <pc:docMk/>
            <pc:sldMk cId="1755822116" sldId="270"/>
            <ac:grpSpMk id="243" creationId="{38877E4E-73A3-D17A-495B-708D3CD3AE02}"/>
          </ac:grpSpMkLst>
        </pc:grpChg>
        <pc:grpChg chg="mod">
          <ac:chgData name="Renze Meinard Mortiga" userId="1f872dc5d39437bc" providerId="LiveId" clId="{EE4B0D1F-3EA4-4EB6-BA82-909CC6CB938E}" dt="2022-10-24T06:57:00.501" v="971"/>
          <ac:grpSpMkLst>
            <pc:docMk/>
            <pc:sldMk cId="1755822116" sldId="270"/>
            <ac:grpSpMk id="244" creationId="{9C7650D5-6F94-875B-6621-26100C8FB21B}"/>
          </ac:grpSpMkLst>
        </pc:grpChg>
        <pc:grpChg chg="add mod">
          <ac:chgData name="Renze Meinard Mortiga" userId="1f872dc5d39437bc" providerId="LiveId" clId="{EE4B0D1F-3EA4-4EB6-BA82-909CC6CB938E}" dt="2022-10-24T06:57:01.128" v="972"/>
          <ac:grpSpMkLst>
            <pc:docMk/>
            <pc:sldMk cId="1755822116" sldId="270"/>
            <ac:grpSpMk id="251" creationId="{4CF6769D-797C-FCA6-2728-4D3D602B0719}"/>
          </ac:grpSpMkLst>
        </pc:grpChg>
        <pc:grpChg chg="mod">
          <ac:chgData name="Renze Meinard Mortiga" userId="1f872dc5d39437bc" providerId="LiveId" clId="{EE4B0D1F-3EA4-4EB6-BA82-909CC6CB938E}" dt="2022-10-24T06:57:01.128" v="972"/>
          <ac:grpSpMkLst>
            <pc:docMk/>
            <pc:sldMk cId="1755822116" sldId="270"/>
            <ac:grpSpMk id="252" creationId="{8BCDB48B-236C-51C5-5225-4A47B5796952}"/>
          </ac:grpSpMkLst>
        </pc:grpChg>
        <pc:grpChg chg="mod">
          <ac:chgData name="Renze Meinard Mortiga" userId="1f872dc5d39437bc" providerId="LiveId" clId="{EE4B0D1F-3EA4-4EB6-BA82-909CC6CB938E}" dt="2022-10-24T06:57:01.128" v="972"/>
          <ac:grpSpMkLst>
            <pc:docMk/>
            <pc:sldMk cId="1755822116" sldId="270"/>
            <ac:grpSpMk id="254" creationId="{2F239AA3-F306-6359-7DC2-F01CFA0809D3}"/>
          </ac:grpSpMkLst>
        </pc:grpChg>
        <pc:grpChg chg="mod">
          <ac:chgData name="Renze Meinard Mortiga" userId="1f872dc5d39437bc" providerId="LiveId" clId="{EE4B0D1F-3EA4-4EB6-BA82-909CC6CB938E}" dt="2022-10-24T06:57:01.128" v="972"/>
          <ac:grpSpMkLst>
            <pc:docMk/>
            <pc:sldMk cId="1755822116" sldId="270"/>
            <ac:grpSpMk id="255" creationId="{CA6243AC-9958-FA85-2A94-3DEA423AB32F}"/>
          </ac:grpSpMkLst>
        </pc:grpChg>
        <pc:grpChg chg="add mod">
          <ac:chgData name="Renze Meinard Mortiga" userId="1f872dc5d39437bc" providerId="LiveId" clId="{EE4B0D1F-3EA4-4EB6-BA82-909CC6CB938E}" dt="2022-10-24T06:57:01.775" v="973"/>
          <ac:grpSpMkLst>
            <pc:docMk/>
            <pc:sldMk cId="1755822116" sldId="270"/>
            <ac:grpSpMk id="262" creationId="{FFAFDD73-7A29-6CA5-9F41-621395F0E319}"/>
          </ac:grpSpMkLst>
        </pc:grpChg>
        <pc:grpChg chg="mod">
          <ac:chgData name="Renze Meinard Mortiga" userId="1f872dc5d39437bc" providerId="LiveId" clId="{EE4B0D1F-3EA4-4EB6-BA82-909CC6CB938E}" dt="2022-10-24T06:57:01.775" v="973"/>
          <ac:grpSpMkLst>
            <pc:docMk/>
            <pc:sldMk cId="1755822116" sldId="270"/>
            <ac:grpSpMk id="263" creationId="{0E07F65C-19FB-E35E-F5C8-4D6FF18E8D85}"/>
          </ac:grpSpMkLst>
        </pc:grpChg>
        <pc:grpChg chg="mod">
          <ac:chgData name="Renze Meinard Mortiga" userId="1f872dc5d39437bc" providerId="LiveId" clId="{EE4B0D1F-3EA4-4EB6-BA82-909CC6CB938E}" dt="2022-10-24T06:57:01.775" v="973"/>
          <ac:grpSpMkLst>
            <pc:docMk/>
            <pc:sldMk cId="1755822116" sldId="270"/>
            <ac:grpSpMk id="265" creationId="{DC4D4D73-3661-B810-002C-834265A0A538}"/>
          </ac:grpSpMkLst>
        </pc:grpChg>
        <pc:grpChg chg="mod">
          <ac:chgData name="Renze Meinard Mortiga" userId="1f872dc5d39437bc" providerId="LiveId" clId="{EE4B0D1F-3EA4-4EB6-BA82-909CC6CB938E}" dt="2022-10-24T06:57:01.775" v="973"/>
          <ac:grpSpMkLst>
            <pc:docMk/>
            <pc:sldMk cId="1755822116" sldId="270"/>
            <ac:grpSpMk id="266" creationId="{611F0FBD-FD89-A0F8-C87B-34DD016AC0B2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273" creationId="{1D7188F4-92C5-97C9-C563-60FCE70BC07C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74" creationId="{A0EE9476-6EA3-8BE6-50ED-E26BD48CFA50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76" creationId="{A9FD0CF3-A1B5-4DE3-2D42-5F051D382127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77" creationId="{3557EAEB-DB57-2BDC-695E-6D550A67B145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284" creationId="{BF8074A1-F84D-44C5-141F-C3C174A35689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85" creationId="{25482A1F-0ADA-5911-7EEF-6F6B9A18B297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87" creationId="{06F67F2D-E660-96CF-3A49-D3BDB9E45E58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88" creationId="{5B965A44-3713-DE3C-5F4C-792D40438699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295" creationId="{1B87727A-A880-FB7A-9B88-DD76B9F719FA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96" creationId="{5B8BD302-EDB8-F894-5086-3AB5CE3A21AB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98" creationId="{FF06DE80-8BF7-C633-E6BE-84F5265D195E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299" creationId="{3F680AC0-8924-A6AC-3DAF-42FD05BDA190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306" creationId="{BFD17FD6-DF69-1CF7-8742-558222D30934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07" creationId="{1803EAF0-CCA6-12EA-EE63-3F4CB7E5A572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09" creationId="{41FC0701-A9E0-30B6-6575-DB480C51FCF4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10" creationId="{FDA74CD8-9203-DC8F-D3A5-E26F778A11F3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317" creationId="{9700DEEB-0487-F8C0-1E07-8955FC74D576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18" creationId="{231A134D-88BF-A46E-04F3-29C6D2562267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20" creationId="{E325BBF6-5C9D-BEFB-B38A-FAA8102794E2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21" creationId="{4F04A2CE-FFFA-3D78-DAE5-1611AC7CBFCC}"/>
          </ac:grpSpMkLst>
        </pc:grpChg>
        <pc:grpChg chg="add del mod">
          <ac:chgData name="Renze Meinard Mortiga" userId="1f872dc5d39437bc" providerId="LiveId" clId="{EE4B0D1F-3EA4-4EB6-BA82-909CC6CB938E}" dt="2022-10-24T06:57:14.240" v="976" actId="478"/>
          <ac:grpSpMkLst>
            <pc:docMk/>
            <pc:sldMk cId="1755822116" sldId="270"/>
            <ac:grpSpMk id="328" creationId="{D0A3A3D5-431E-8567-778E-31DAE2DB7260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29" creationId="{F6C8413E-1ED5-0B23-820A-937766B8A0D8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31" creationId="{C594C7E7-CF2C-AC02-105E-E245CF00D7D8}"/>
          </ac:grpSpMkLst>
        </pc:grpChg>
        <pc:grpChg chg="mod">
          <ac:chgData name="Renze Meinard Mortiga" userId="1f872dc5d39437bc" providerId="LiveId" clId="{EE4B0D1F-3EA4-4EB6-BA82-909CC6CB938E}" dt="2022-10-24T06:57:10.545" v="974"/>
          <ac:grpSpMkLst>
            <pc:docMk/>
            <pc:sldMk cId="1755822116" sldId="270"/>
            <ac:grpSpMk id="332" creationId="{B1EA6920-4398-A076-3917-3E21AD56F250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39" creationId="{CF4449F4-4D1E-6CCA-2322-80C8C70E7B04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40" creationId="{71D6E5F9-C4C9-8A01-8BEA-23D4915F3B69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42" creationId="{4C63D604-10ED-AAC6-BB92-122B87852B8A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43" creationId="{D5B4DC55-5E6B-7435-61F4-CB2702FCAF9F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50" creationId="{27DF6E60-66B2-D3E3-1FDA-92A1B6324F2F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51" creationId="{CE8F89EA-B3BD-5DA5-21D8-F30B9EE632D4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53" creationId="{9C5B5CC1-2E77-95AB-4B89-CE9FA1E635DB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54" creationId="{35442D7F-DB7B-272E-A676-F0AD7F2F4754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61" creationId="{6AFE5C40-6AD5-09AF-01A3-98EC5669C7D7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62" creationId="{5F089ECC-18AD-F8F8-1526-F2A31A03833F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64" creationId="{C639BC5F-A8E8-5754-81B0-6C78E92C1C2C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65" creationId="{F2225CE6-1B4F-1EDE-AC26-1409D074546F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72" creationId="{3EEF07A8-827D-0BF2-D2E2-F890B235D9A9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73" creationId="{F0294B46-711E-F0DA-0CFB-EDFBA411C6F0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75" creationId="{6A74479F-44FD-7795-64CE-1DBFB5AD77ED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76" creationId="{1746231F-6B12-5D17-735E-779D8149672D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83" creationId="{60E1D629-65C3-5068-4174-3185EBC22BAD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84" creationId="{5E1B486D-64BA-E733-F2B1-823C3FB5C3C7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86" creationId="{91F4A6B0-8A36-2C85-A5C2-7EEBE3430312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87" creationId="{A205F2E7-8751-31CB-C23B-BD142D0561A2}"/>
          </ac:grpSpMkLst>
        </pc:grpChg>
        <pc:grpChg chg="add mod">
          <ac:chgData name="Renze Meinard Mortiga" userId="1f872dc5d39437bc" providerId="LiveId" clId="{EE4B0D1F-3EA4-4EB6-BA82-909CC6CB938E}" dt="2022-10-24T06:58:17.347" v="1041" actId="1036"/>
          <ac:grpSpMkLst>
            <pc:docMk/>
            <pc:sldMk cId="1755822116" sldId="270"/>
            <ac:grpSpMk id="394" creationId="{DA52EDC0-DA4B-2C25-7CA0-0DC23A5F1AE5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95" creationId="{4AFA5860-5DAD-AC41-7880-94978265C0E7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97" creationId="{53739E76-693C-708A-320D-B0D4CED94D54}"/>
          </ac:grpSpMkLst>
        </pc:grpChg>
        <pc:grpChg chg="mod">
          <ac:chgData name="Renze Meinard Mortiga" userId="1f872dc5d39437bc" providerId="LiveId" clId="{EE4B0D1F-3EA4-4EB6-BA82-909CC6CB938E}" dt="2022-10-24T06:58:08.828" v="1034"/>
          <ac:grpSpMkLst>
            <pc:docMk/>
            <pc:sldMk cId="1755822116" sldId="270"/>
            <ac:grpSpMk id="398" creationId="{3D1840EB-C834-D5DE-252C-37C75EACA83A}"/>
          </ac:grpSpMkLst>
        </pc:grpChg>
        <pc:grpChg chg="add del mod ord">
          <ac:chgData name="Renze Meinard Mortiga" userId="1f872dc5d39437bc" providerId="LiveId" clId="{EE4B0D1F-3EA4-4EB6-BA82-909CC6CB938E}" dt="2022-10-24T06:59:11.459" v="1054" actId="478"/>
          <ac:grpSpMkLst>
            <pc:docMk/>
            <pc:sldMk cId="1755822116" sldId="270"/>
            <ac:grpSpMk id="405" creationId="{1F0BB5C2-A458-74A7-421C-26F36B94182E}"/>
          </ac:grpSpMkLst>
        </pc:grpChg>
        <pc:grpChg chg="mod topLvl">
          <ac:chgData name="Renze Meinard Mortiga" userId="1f872dc5d39437bc" providerId="LiveId" clId="{EE4B0D1F-3EA4-4EB6-BA82-909CC6CB938E}" dt="2022-10-24T07:09:54.837" v="1072" actId="1035"/>
          <ac:grpSpMkLst>
            <pc:docMk/>
            <pc:sldMk cId="1755822116" sldId="270"/>
            <ac:grpSpMk id="406" creationId="{75E8D148-99C3-CB84-D39D-C0B8DA08D11D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08" creationId="{7B302AD8-D84E-5F08-22F4-0EFD33FBD93E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09" creationId="{9934390D-E874-9A31-DB56-14EC4B5B7F0F}"/>
          </ac:grpSpMkLst>
        </pc:grpChg>
        <pc:grpChg chg="add del mod ord">
          <ac:chgData name="Renze Meinard Mortiga" userId="1f872dc5d39437bc" providerId="LiveId" clId="{EE4B0D1F-3EA4-4EB6-BA82-909CC6CB938E}" dt="2022-10-24T06:59:07.960" v="1053" actId="478"/>
          <ac:grpSpMkLst>
            <pc:docMk/>
            <pc:sldMk cId="1755822116" sldId="270"/>
            <ac:grpSpMk id="416" creationId="{203F8714-E0E6-2D57-3D5E-ABF4A096EA46}"/>
          </ac:grpSpMkLst>
        </pc:grpChg>
        <pc:grpChg chg="mod topLvl">
          <ac:chgData name="Renze Meinard Mortiga" userId="1f872dc5d39437bc" providerId="LiveId" clId="{EE4B0D1F-3EA4-4EB6-BA82-909CC6CB938E}" dt="2022-10-24T06:59:07.960" v="1053" actId="478"/>
          <ac:grpSpMkLst>
            <pc:docMk/>
            <pc:sldMk cId="1755822116" sldId="270"/>
            <ac:grpSpMk id="417" creationId="{C9BA8B9B-B9C7-A31E-0B9E-49F85125E9A2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19" creationId="{C94D04DF-57D6-1F9F-A0BF-7ADDA875A760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20" creationId="{7E2247DA-93F4-3B61-EDB7-769D23313B1A}"/>
          </ac:grpSpMkLst>
        </pc:grpChg>
        <pc:grpChg chg="add del mod ord">
          <ac:chgData name="Renze Meinard Mortiga" userId="1f872dc5d39437bc" providerId="LiveId" clId="{EE4B0D1F-3EA4-4EB6-BA82-909CC6CB938E}" dt="2022-10-24T06:58:57.495" v="1049" actId="478"/>
          <ac:grpSpMkLst>
            <pc:docMk/>
            <pc:sldMk cId="1755822116" sldId="270"/>
            <ac:grpSpMk id="427" creationId="{6B04663E-943A-1415-74C2-5454CB06EA1E}"/>
          </ac:grpSpMkLst>
        </pc:grpChg>
        <pc:grpChg chg="mod topLvl">
          <ac:chgData name="Renze Meinard Mortiga" userId="1f872dc5d39437bc" providerId="LiveId" clId="{EE4B0D1F-3EA4-4EB6-BA82-909CC6CB938E}" dt="2022-10-24T06:58:57.495" v="1049" actId="478"/>
          <ac:grpSpMkLst>
            <pc:docMk/>
            <pc:sldMk cId="1755822116" sldId="270"/>
            <ac:grpSpMk id="428" creationId="{C9E76A37-C5BA-FB56-D88D-7E46A3915209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30" creationId="{A533D475-C731-0E2D-241B-8F2338977847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31" creationId="{50ED10FE-C01F-48AD-F307-CE19081B3DC7}"/>
          </ac:grpSpMkLst>
        </pc:grpChg>
        <pc:grpChg chg="add del mod ord">
          <ac:chgData name="Renze Meinard Mortiga" userId="1f872dc5d39437bc" providerId="LiveId" clId="{EE4B0D1F-3EA4-4EB6-BA82-909CC6CB938E}" dt="2022-10-24T06:58:53.867" v="1048" actId="478"/>
          <ac:grpSpMkLst>
            <pc:docMk/>
            <pc:sldMk cId="1755822116" sldId="270"/>
            <ac:grpSpMk id="438" creationId="{4C62E7B0-E643-EDE2-75BA-1CB44646E538}"/>
          </ac:grpSpMkLst>
        </pc:grpChg>
        <pc:grpChg chg="mod topLvl">
          <ac:chgData name="Renze Meinard Mortiga" userId="1f872dc5d39437bc" providerId="LiveId" clId="{EE4B0D1F-3EA4-4EB6-BA82-909CC6CB938E}" dt="2022-10-24T06:58:53.867" v="1048" actId="478"/>
          <ac:grpSpMkLst>
            <pc:docMk/>
            <pc:sldMk cId="1755822116" sldId="270"/>
            <ac:grpSpMk id="439" creationId="{5CE6B462-6C1E-F72A-B7B6-1C5C7762CAB7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41" creationId="{A8A9E454-6EBB-0BAE-1F14-7D3F28AE81CE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42" creationId="{FE2067CA-6841-8D10-C1F4-E672F050BD0D}"/>
          </ac:grpSpMkLst>
        </pc:grpChg>
        <pc:grpChg chg="add del mod ord">
          <ac:chgData name="Renze Meinard Mortiga" userId="1f872dc5d39437bc" providerId="LiveId" clId="{EE4B0D1F-3EA4-4EB6-BA82-909CC6CB938E}" dt="2022-10-24T06:58:48.976" v="1047" actId="478"/>
          <ac:grpSpMkLst>
            <pc:docMk/>
            <pc:sldMk cId="1755822116" sldId="270"/>
            <ac:grpSpMk id="449" creationId="{79147DEC-0619-99F6-3C13-95E2C3769B07}"/>
          </ac:grpSpMkLst>
        </pc:grpChg>
        <pc:grpChg chg="mod topLvl">
          <ac:chgData name="Renze Meinard Mortiga" userId="1f872dc5d39437bc" providerId="LiveId" clId="{EE4B0D1F-3EA4-4EB6-BA82-909CC6CB938E}" dt="2022-10-24T07:10:06.552" v="1073" actId="1035"/>
          <ac:grpSpMkLst>
            <pc:docMk/>
            <pc:sldMk cId="1755822116" sldId="270"/>
            <ac:grpSpMk id="450" creationId="{A06E78E8-9ECA-4C7B-E53B-BCBF5180B6A3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52" creationId="{8BA49011-E2D9-7CF1-115A-D96ADE8210FF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53" creationId="{DD4A9CC6-E159-45CB-CD4B-F2B852F629B4}"/>
          </ac:grpSpMkLst>
        </pc:grpChg>
        <pc:grpChg chg="add del mod ord">
          <ac:chgData name="Renze Meinard Mortiga" userId="1f872dc5d39437bc" providerId="LiveId" clId="{EE4B0D1F-3EA4-4EB6-BA82-909CC6CB938E}" dt="2022-10-24T06:58:45.046" v="1046" actId="478"/>
          <ac:grpSpMkLst>
            <pc:docMk/>
            <pc:sldMk cId="1755822116" sldId="270"/>
            <ac:grpSpMk id="460" creationId="{D29B2FC8-4801-9E96-C4DA-CE20298652C7}"/>
          </ac:grpSpMkLst>
        </pc:grpChg>
        <pc:grpChg chg="mod topLvl">
          <ac:chgData name="Renze Meinard Mortiga" userId="1f872dc5d39437bc" providerId="LiveId" clId="{EE4B0D1F-3EA4-4EB6-BA82-909CC6CB938E}" dt="2022-10-24T07:10:08.555" v="1074" actId="1035"/>
          <ac:grpSpMkLst>
            <pc:docMk/>
            <pc:sldMk cId="1755822116" sldId="270"/>
            <ac:grpSpMk id="461" creationId="{F90D0D45-EF39-0657-B71B-B7BB71104714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63" creationId="{6E2A4121-A416-6947-E2C6-9392EB44E05C}"/>
          </ac:grpSpMkLst>
        </pc:grpChg>
        <pc:grpChg chg="mod">
          <ac:chgData name="Renze Meinard Mortiga" userId="1f872dc5d39437bc" providerId="LiveId" clId="{EE4B0D1F-3EA4-4EB6-BA82-909CC6CB938E}" dt="2022-10-24T06:58:18.939" v="1042"/>
          <ac:grpSpMkLst>
            <pc:docMk/>
            <pc:sldMk cId="1755822116" sldId="270"/>
            <ac:grpSpMk id="464" creationId="{446DEDE2-45A7-D7A1-A44E-D1CA84F7F818}"/>
          </ac:grpSpMkLst>
        </pc:grpChg>
        <pc:picChg chg="mod">
          <ac:chgData name="Renze Meinard Mortiga" userId="1f872dc5d39437bc" providerId="LiveId" clId="{EE4B0D1F-3EA4-4EB6-BA82-909CC6CB938E}" dt="2022-10-24T06:27:12.315" v="776" actId="1076"/>
          <ac:picMkLst>
            <pc:docMk/>
            <pc:sldMk cId="1755822116" sldId="270"/>
            <ac:picMk id="6" creationId="{576D1949-86B7-77A9-C22B-F0802567DBC7}"/>
          </ac:picMkLst>
        </pc:picChg>
        <pc:picChg chg="del">
          <ac:chgData name="Renze Meinard Mortiga" userId="1f872dc5d39437bc" providerId="LiveId" clId="{EE4B0D1F-3EA4-4EB6-BA82-909CC6CB938E}" dt="2022-10-24T05:44:46.698" v="278" actId="478"/>
          <ac:picMkLst>
            <pc:docMk/>
            <pc:sldMk cId="1755822116" sldId="270"/>
            <ac:picMk id="34" creationId="{B156E7EA-AB76-5671-ECA0-182CDE3C0F2C}"/>
          </ac:picMkLst>
        </pc:picChg>
        <pc:picChg chg="add mod">
          <ac:chgData name="Renze Meinard Mortiga" userId="1f872dc5d39437bc" providerId="LiveId" clId="{EE4B0D1F-3EA4-4EB6-BA82-909CC6CB938E}" dt="2022-10-24T06:13:57.921" v="534" actId="1038"/>
          <ac:picMkLst>
            <pc:docMk/>
            <pc:sldMk cId="1755822116" sldId="270"/>
            <ac:picMk id="48" creationId="{2F0C51A5-A5D3-FE67-66DF-76FCD9C63601}"/>
          </ac:picMkLst>
        </pc:picChg>
      </pc:sldChg>
      <pc:sldChg chg="addSp delSp modSp add mod">
        <pc:chgData name="Renze Meinard Mortiga" userId="1f872dc5d39437bc" providerId="LiveId" clId="{EE4B0D1F-3EA4-4EB6-BA82-909CC6CB938E}" dt="2022-10-24T07:17:00.374" v="1316" actId="166"/>
        <pc:sldMkLst>
          <pc:docMk/>
          <pc:sldMk cId="3218856433" sldId="271"/>
        </pc:sldMkLst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5" creationId="{68841FEE-F52F-593E-C16E-EA095B667AB5}"/>
          </ac:spMkLst>
        </pc:spChg>
        <pc:spChg chg="mod">
          <ac:chgData name="Renze Meinard Mortiga" userId="1f872dc5d39437bc" providerId="LiveId" clId="{EE4B0D1F-3EA4-4EB6-BA82-909CC6CB938E}" dt="2022-10-24T06:29:01.855" v="828" actId="1037"/>
          <ac:spMkLst>
            <pc:docMk/>
            <pc:sldMk cId="3218856433" sldId="271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06:29:16.431" v="829" actId="207"/>
          <ac:spMkLst>
            <pc:docMk/>
            <pc:sldMk cId="3218856433" sldId="271"/>
            <ac:spMk id="20" creationId="{E3B10699-581D-E810-F159-64CE94EF83F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1" creationId="{8FD00477-68F2-5ACC-EDF8-1725634A53C3}"/>
          </ac:spMkLst>
        </pc:spChg>
        <pc:spChg chg="mod">
          <ac:chgData name="Renze Meinard Mortiga" userId="1f872dc5d39437bc" providerId="LiveId" clId="{EE4B0D1F-3EA4-4EB6-BA82-909CC6CB938E}" dt="2022-10-24T06:30:15.952" v="840" actId="207"/>
          <ac:spMkLst>
            <pc:docMk/>
            <pc:sldMk cId="3218856433" sldId="271"/>
            <ac:spMk id="23" creationId="{6BBA77AA-622A-935D-3D47-306C30CB223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" creationId="{AFE8ACF1-652A-D057-29DB-81817FFB5281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" creationId="{F42308F1-FD0A-8CB7-8D94-CB71E9C5AA56}"/>
          </ac:spMkLst>
        </pc:spChg>
        <pc:spChg chg="mod">
          <ac:chgData name="Renze Meinard Mortiga" userId="1f872dc5d39437bc" providerId="LiveId" clId="{EE4B0D1F-3EA4-4EB6-BA82-909CC6CB938E}" dt="2022-10-24T06:30:12.793" v="839" actId="207"/>
          <ac:spMkLst>
            <pc:docMk/>
            <pc:sldMk cId="3218856433" sldId="271"/>
            <ac:spMk id="28" creationId="{BD78291D-5097-E7FE-CE8C-5B913E5CED22}"/>
          </ac:spMkLst>
        </pc:spChg>
        <pc:spChg chg="mod">
          <ac:chgData name="Renze Meinard Mortiga" userId="1f872dc5d39437bc" providerId="LiveId" clId="{EE4B0D1F-3EA4-4EB6-BA82-909CC6CB938E}" dt="2022-10-24T06:30:26.409" v="841" actId="207"/>
          <ac:spMkLst>
            <pc:docMk/>
            <pc:sldMk cId="3218856433" sldId="271"/>
            <ac:spMk id="30" creationId="{F27317FB-9450-9922-C189-B79C16DE6A61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" creationId="{A75B839A-9184-021F-4393-E0A3F2AA305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" creationId="{606D0B17-8C0B-695D-C517-90DA604D3A6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" creationId="{3198CE57-59A8-09B2-A8EA-A2F6F3892C47}"/>
          </ac:spMkLst>
        </pc:spChg>
        <pc:spChg chg="mod">
          <ac:chgData name="Renze Meinard Mortiga" userId="1f872dc5d39437bc" providerId="LiveId" clId="{EE4B0D1F-3EA4-4EB6-BA82-909CC6CB938E}" dt="2022-10-24T06:34:19.348" v="901" actId="1037"/>
          <ac:spMkLst>
            <pc:docMk/>
            <pc:sldMk cId="3218856433" sldId="271"/>
            <ac:spMk id="37" creationId="{D59EF518-FF3D-4AC9-9887-FD5E299E10F4}"/>
          </ac:spMkLst>
        </pc:spChg>
        <pc:spChg chg="mod">
          <ac:chgData name="Renze Meinard Mortiga" userId="1f872dc5d39437bc" providerId="LiveId" clId="{EE4B0D1F-3EA4-4EB6-BA82-909CC6CB938E}" dt="2022-10-24T06:29:30.959" v="831" actId="1076"/>
          <ac:spMkLst>
            <pc:docMk/>
            <pc:sldMk cId="3218856433" sldId="271"/>
            <ac:spMk id="42" creationId="{F2514CCA-C44F-0591-AC00-DA197D0C3DC6}"/>
          </ac:spMkLst>
        </pc:spChg>
        <pc:spChg chg="mod">
          <ac:chgData name="Renze Meinard Mortiga" userId="1f872dc5d39437bc" providerId="LiveId" clId="{EE4B0D1F-3EA4-4EB6-BA82-909CC6CB938E}" dt="2022-10-24T06:37:54.919" v="914" actId="1035"/>
          <ac:spMkLst>
            <pc:docMk/>
            <pc:sldMk cId="3218856433" sldId="271"/>
            <ac:spMk id="49" creationId="{CD60D62A-225A-3896-D896-CA55BD639AA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54" creationId="{55AAC690-4A3C-6E03-F238-A86DA761684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17" creationId="{798CC14F-30AB-1FB6-C5BD-58F90A867DC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18" creationId="{379D87EA-3E0B-A34E-2A0C-45CE55EAF8D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19" creationId="{EE416F24-BF45-ADAD-E021-C1B72F78104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0" creationId="{FAC10337-73CA-D629-344B-983FA43BC7D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1" creationId="{A6B7A2B7-CCCE-002F-1785-D45EE0EA3BF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2" creationId="{4D186265-906B-E5EA-30D4-92B5688347E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5" creationId="{9CC523E7-C6A8-1673-9EA8-D3ABED20D90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8" creationId="{94C63569-F125-E99D-FF0D-165DB53BDB7B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29" creationId="{F7B130E6-D44D-111D-583D-ED57AA5EEE61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0" creationId="{6EC22D19-5B7D-C2C7-3762-99DF783CB2C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1" creationId="{05FC25C2-77FB-29AA-A16C-A6E76B4292D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2" creationId="{C570CB2A-6C36-0C39-6C16-BA661CB0A13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3" creationId="{B3DB1F20-DCDD-A47B-8DD5-80D9E1FFC3B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6" creationId="{45957ADF-632A-8FBD-F601-0F5DEDBE883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39" creationId="{3E9331F6-3433-4CF8-8885-4A9B206C1FD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0" creationId="{1A061FED-AE22-F068-B3BA-9E077D268B0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1" creationId="{5C158FBD-2C38-54C5-DE0C-D0199A21948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2" creationId="{A3B6CE35-046D-352A-2271-EAEC57511C71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3" creationId="{8BC78151-968F-E730-C512-EE1806107DC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4" creationId="{3F63D772-9B17-2832-D180-F6E53473530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47" creationId="{8A117176-BACB-8FCB-2762-007E2599C00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0" creationId="{56FB8AC0-BE58-6DA2-0E1E-B0C54B64C50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1" creationId="{B88ADF95-44F6-BB82-E755-E5BB0B04CF1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2" creationId="{087B84E2-A90E-71D9-5D31-53E1D8BFFD9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3" creationId="{26DA90AC-D2EB-05EC-B7C2-D795976E9E5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4" creationId="{3F489E9C-238D-F4A1-65F1-798B8169068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5" creationId="{DE5AFB80-532B-6412-0D05-72FD82EDED7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58" creationId="{CCAA47B1-4BF5-1733-42FE-48BB343C1AF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1" creationId="{D4C60F25-E52C-AF41-51B6-CC795631D86B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2" creationId="{33E9715B-313A-A9F3-13F8-FD2DB692898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3" creationId="{9C4FC2CE-D1D5-9C14-0F43-9A3D8C9D6E9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4" creationId="{C5C5F773-7204-8A60-139E-3B6B2DF214B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5" creationId="{8FB5E889-6270-485B-45C6-FCD40B59F51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6" creationId="{4B01170C-D0B0-31AA-1AC3-DBB5BD3F4FD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69" creationId="{9EE58D71-8A8D-7574-36E4-6E8F8CCB9552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2" creationId="{B9F65946-6809-35F9-D5DE-21760C33B13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3" creationId="{C5DE0462-BED7-710F-C7C6-7C64D99EE4E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4" creationId="{2643499C-C183-033B-22C1-7E89B714DFC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5" creationId="{68F805C4-D281-A2F6-8D35-788F3506C10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6" creationId="{ADFC8072-3B77-3F3F-04FC-E565C8F77CE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77" creationId="{E2B25A5D-843F-D655-901B-ED7E91714E31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0" creationId="{70F6F58C-FA7A-E74B-63EA-CF9AED63174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3" creationId="{ED5EF9C1-F9E3-B577-DE23-F2EC697E8E2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4" creationId="{14D34A6B-5AF6-38DE-D277-2C6C8ADB101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5" creationId="{6A7AF1DC-9F51-888E-363C-F8A67837D31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6" creationId="{5A10B203-12F7-CCED-4B85-5D838227640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7" creationId="{535EC597-429C-3D64-82A3-468182C866D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88" creationId="{8725C175-3FA8-B90C-0AE0-66162207A44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1" creationId="{5189D709-472D-2B79-82A2-5E6B2683141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4" creationId="{CDF1A638-A09C-9C00-C5D3-CB26186D221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5" creationId="{7A686D59-4C29-FDDB-312C-B48564022A3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6" creationId="{C009404A-4D01-ED36-A6F4-E6FE972025B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7" creationId="{E908E48C-E779-3DB1-4AD6-C1C5E0D97F4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8" creationId="{B9D3B108-70F6-3C33-4DB9-5E34F3DBA14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299" creationId="{F3BFDB91-CAEA-C44E-75DF-84C2718C64C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3" creationId="{24178679-45A9-3B41-B600-D2BC71E4723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4" creationId="{9810CED1-B181-DA9B-6739-7A9DE876949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5" creationId="{C1289BB8-C03B-C8F7-D65B-BD7D364349F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6" creationId="{8B5C1E15-7E4B-5F0B-2AFD-6618102C5DBB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7" creationId="{14BA3134-2B32-FF73-A4C5-27F4B13C4D4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08" creationId="{50080F64-CFED-7EC4-38DE-7B1BFEA19C9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2" creationId="{F46FFB0A-59C5-8CCA-B406-EBFF6AE3DEC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3" creationId="{2BAC5AD9-97B6-B9E4-3D26-9E6E76DA8CC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4" creationId="{C19FCA68-A7A5-3899-CE0C-1782752C189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5" creationId="{47FEC943-CB9A-8AEB-1067-7556FD4D420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6" creationId="{0D17B693-C8EC-0524-72E6-8B5856068E8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17" creationId="{C0223FA2-D886-C90B-02EA-A584351B3A42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1" creationId="{14646E3B-A4E4-8B25-1412-F00F26823AD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2" creationId="{FD2FA6E1-0A6D-0CE8-BBDE-16A6F082D00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3" creationId="{C7E14019-B932-01A0-D3BF-8429FF73B43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4" creationId="{4D062959-E9DE-90DF-443B-587DFCFF4D2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5" creationId="{E588C774-95B6-06A1-B4CD-4C80A29810E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26" creationId="{60F6FB47-89C8-4E9B-584A-6606FEDE24E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0" creationId="{36174826-B55B-972C-C50B-CC4CBF013DA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1" creationId="{60FEA069-ECD3-A61D-E828-4F767FCE158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2" creationId="{C74F27A0-EE4C-0F6E-7ADD-069261DD83B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3" creationId="{58EA423E-9095-6445-4335-318D17D34A3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4" creationId="{046F4B29-3519-9FF3-E2A8-DAEF76305E5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5" creationId="{46B33806-3E8B-E8B6-6147-009BF6ECAE1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39" creationId="{9C0E7549-F4EE-901F-752E-81136098458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0" creationId="{88B86B17-5A93-FFAC-2EB4-CE5DACD517A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1" creationId="{6A21D9D9-EE8D-E665-4ECC-85E5C2145EB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2" creationId="{791C407C-7632-5B73-3DFB-8CF858980874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3" creationId="{D4D9A8C4-FD96-6842-FE0E-DAA65841004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4" creationId="{16AE3813-EFEE-1B1F-4C25-2B0DA32E46A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8" creationId="{08DBC39A-D7CB-4F4C-D197-9687D6A939C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49" creationId="{9211E55C-428B-4521-1313-5849A31F8358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0" creationId="{959CF81F-F914-9C1E-9E6E-4C29831CF28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1" creationId="{DE8774E3-B476-7BE0-4ABC-E3316E20FC8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2" creationId="{A496E577-B694-A751-2A94-D7D008154E67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3" creationId="{7AE80F6E-AEF0-4A90-BDAA-201EC561E0F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6" creationId="{66DD20D2-C522-4352-7F5B-89471F5C705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59" creationId="{787900D4-2905-9BCD-6AE7-9DC7A8BCFE9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0" creationId="{6D3C7C14-8B55-2A13-EE79-DEA54244EA7A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1" creationId="{85B503D1-EBFF-683E-0056-5E1655A930A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2" creationId="{4E458501-794F-6F7D-01DC-D280F6AF544D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3" creationId="{14D5E8D2-7D14-461C-1987-250ED9DABDC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4" creationId="{9FDB7436-1CFE-D395-FB83-E6BD336C94EB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67" creationId="{C6F4AF61-9A51-F51B-83D3-26EAB440138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0" creationId="{7858684F-E004-C285-DD0A-544ACCC854B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1" creationId="{A941AAE0-6F01-2DD5-72A0-CD5367A5E419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2" creationId="{D51FE611-9074-FF56-9D29-CA84070ADAE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3" creationId="{4C37777D-4A0C-F9E7-74E6-C5F494101F1F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4" creationId="{550BD0BC-8DA8-B211-8E16-49E15662354B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5" creationId="{122B42F3-434E-7C58-6A00-77BDF83E46A6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78" creationId="{79FB4F5C-8D01-ADD2-5BA9-24B7C8331975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1" creationId="{E11A6035-17E4-AF8D-EEF2-0A398864269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2" creationId="{05A2E864-D6B0-C385-0AAD-33D4343B26D0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3" creationId="{7246B294-0906-402E-7F5D-5DC4D5AEDCCE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4" creationId="{CE0497A4-C87B-6513-66E6-9369677688CC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5" creationId="{29170EC9-CF5E-5CF9-6CF3-69A5D15DF9F3}"/>
          </ac:spMkLst>
        </pc:spChg>
        <pc:spChg chg="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6" creationId="{BE490CA4-B7BD-DF0E-7CED-AACC7B53059E}"/>
          </ac:spMkLst>
        </pc:spChg>
        <pc:spChg chg="add 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7" creationId="{3C786891-9D62-ED0B-8F18-8783BAAAAD32}"/>
          </ac:spMkLst>
        </pc:spChg>
        <pc:spChg chg="add 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8" creationId="{4E1BA062-D0D4-019C-D468-184B33557E33}"/>
          </ac:spMkLst>
        </pc:spChg>
        <pc:spChg chg="add 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89" creationId="{009CA4D1-D316-4508-CE11-FCB29C55DABE}"/>
          </ac:spMkLst>
        </pc:spChg>
        <pc:spChg chg="add mod">
          <ac:chgData name="Renze Meinard Mortiga" userId="1f872dc5d39437bc" providerId="LiveId" clId="{EE4B0D1F-3EA4-4EB6-BA82-909CC6CB938E}" dt="2022-10-24T07:16:50.932" v="1304"/>
          <ac:spMkLst>
            <pc:docMk/>
            <pc:sldMk cId="3218856433" sldId="271"/>
            <ac:spMk id="390" creationId="{B5D88DBF-8137-188E-770B-CFE3FC0E3AE4}"/>
          </ac:spMkLst>
        </pc:s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" creationId="{E51B6ACD-9848-1EC8-F093-989B20DAF36D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" creationId="{49B98FBA-FEB5-3E59-2A3C-7CC9071F9FB0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8" creationId="{134E8B2A-C859-DF6C-F09C-E18FB240072C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11" creationId="{02A4B243-4CDF-0870-2EB3-C7285AFAA282}"/>
          </ac:grpSpMkLst>
        </pc:grpChg>
        <pc:grpChg chg="ord">
          <ac:chgData name="Renze Meinard Mortiga" userId="1f872dc5d39437bc" providerId="LiveId" clId="{EE4B0D1F-3EA4-4EB6-BA82-909CC6CB938E}" dt="2022-10-24T07:17:00.374" v="1316" actId="166"/>
          <ac:grpSpMkLst>
            <pc:docMk/>
            <pc:sldMk cId="3218856433" sldId="271"/>
            <ac:grpSpMk id="12" creationId="{C644CA4F-BCBC-3930-D9E7-E8EC413B80F9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51" creationId="{CA98A355-959B-54DE-EFE0-A44A6C0BFBE7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53" creationId="{8B9AE038-417C-3094-8535-1F8C08BC0B03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60" creationId="{75CEE13F-7EDB-EB56-76DE-DCE0465BD8BD}"/>
          </ac:grpSpMkLst>
        </pc:grpChg>
        <pc:grpChg chg="del">
          <ac:chgData name="Renze Meinard Mortiga" userId="1f872dc5d39437bc" providerId="LiveId" clId="{EE4B0D1F-3EA4-4EB6-BA82-909CC6CB938E}" dt="2022-10-24T07:16:24.410" v="1286" actId="478"/>
          <ac:grpSpMkLst>
            <pc:docMk/>
            <pc:sldMk cId="3218856433" sldId="271"/>
            <ac:grpSpMk id="62" creationId="{0322C8DE-BEB1-93FC-B673-2878A11EE29A}"/>
          </ac:grpSpMkLst>
        </pc:grpChg>
        <pc:grpChg chg="del">
          <ac:chgData name="Renze Meinard Mortiga" userId="1f872dc5d39437bc" providerId="LiveId" clId="{EE4B0D1F-3EA4-4EB6-BA82-909CC6CB938E}" dt="2022-10-24T07:16:25.587" v="1287" actId="478"/>
          <ac:grpSpMkLst>
            <pc:docMk/>
            <pc:sldMk cId="3218856433" sldId="271"/>
            <ac:grpSpMk id="63" creationId="{273C9F4F-7311-401E-6B32-5D8E059A1406}"/>
          </ac:grpSpMkLst>
        </pc:grpChg>
        <pc:grpChg chg="del">
          <ac:chgData name="Renze Meinard Mortiga" userId="1f872dc5d39437bc" providerId="LiveId" clId="{EE4B0D1F-3EA4-4EB6-BA82-909CC6CB938E}" dt="2022-10-24T07:16:27.557" v="1288" actId="478"/>
          <ac:grpSpMkLst>
            <pc:docMk/>
            <pc:sldMk cId="3218856433" sldId="271"/>
            <ac:grpSpMk id="72" creationId="{D232681B-5682-FBF2-1645-C20671D36A8B}"/>
          </ac:grpSpMkLst>
        </pc:grpChg>
        <pc:grpChg chg="del">
          <ac:chgData name="Renze Meinard Mortiga" userId="1f872dc5d39437bc" providerId="LiveId" clId="{EE4B0D1F-3EA4-4EB6-BA82-909CC6CB938E}" dt="2022-10-24T07:16:31.797" v="1291" actId="478"/>
          <ac:grpSpMkLst>
            <pc:docMk/>
            <pc:sldMk cId="3218856433" sldId="271"/>
            <ac:grpSpMk id="81" creationId="{D68B1062-B956-9196-2E78-CC5989C1A278}"/>
          </ac:grpSpMkLst>
        </pc:grpChg>
        <pc:grpChg chg="del">
          <ac:chgData name="Renze Meinard Mortiga" userId="1f872dc5d39437bc" providerId="LiveId" clId="{EE4B0D1F-3EA4-4EB6-BA82-909CC6CB938E}" dt="2022-10-24T07:16:30.425" v="1290" actId="478"/>
          <ac:grpSpMkLst>
            <pc:docMk/>
            <pc:sldMk cId="3218856433" sldId="271"/>
            <ac:grpSpMk id="90" creationId="{85CE34F4-40EE-776F-91CD-04578C193CD3}"/>
          </ac:grpSpMkLst>
        </pc:grpChg>
        <pc:grpChg chg="del">
          <ac:chgData name="Renze Meinard Mortiga" userId="1f872dc5d39437bc" providerId="LiveId" clId="{EE4B0D1F-3EA4-4EB6-BA82-909CC6CB938E}" dt="2022-10-24T07:16:28.931" v="1289" actId="478"/>
          <ac:grpSpMkLst>
            <pc:docMk/>
            <pc:sldMk cId="3218856433" sldId="271"/>
            <ac:grpSpMk id="99" creationId="{9A7FCEF6-79A0-72D1-7F57-39F6AB5EE86B}"/>
          </ac:grpSpMkLst>
        </pc:grpChg>
        <pc:grpChg chg="del">
          <ac:chgData name="Renze Meinard Mortiga" userId="1f872dc5d39437bc" providerId="LiveId" clId="{EE4B0D1F-3EA4-4EB6-BA82-909CC6CB938E}" dt="2022-10-24T07:16:33.736" v="1292" actId="478"/>
          <ac:grpSpMkLst>
            <pc:docMk/>
            <pc:sldMk cId="3218856433" sldId="271"/>
            <ac:grpSpMk id="108" creationId="{3E786AEA-E58F-D47F-9B69-75F28C4B034B}"/>
          </ac:grpSpMkLst>
        </pc:grpChg>
        <pc:grpChg chg="del">
          <ac:chgData name="Renze Meinard Mortiga" userId="1f872dc5d39437bc" providerId="LiveId" clId="{EE4B0D1F-3EA4-4EB6-BA82-909CC6CB938E}" dt="2022-10-24T07:16:35.032" v="1293" actId="478"/>
          <ac:grpSpMkLst>
            <pc:docMk/>
            <pc:sldMk cId="3218856433" sldId="271"/>
            <ac:grpSpMk id="117" creationId="{02211EFE-F427-619C-5945-D6B80D2829B5}"/>
          </ac:grpSpMkLst>
        </pc:grpChg>
        <pc:grpChg chg="del">
          <ac:chgData name="Renze Meinard Mortiga" userId="1f872dc5d39437bc" providerId="LiveId" clId="{EE4B0D1F-3EA4-4EB6-BA82-909CC6CB938E}" dt="2022-10-24T07:16:36.378" v="1294" actId="478"/>
          <ac:grpSpMkLst>
            <pc:docMk/>
            <pc:sldMk cId="3218856433" sldId="271"/>
            <ac:grpSpMk id="126" creationId="{72EAD082-C4DF-2E5C-574F-EB310BC7658F}"/>
          </ac:grpSpMkLst>
        </pc:grpChg>
        <pc:grpChg chg="del">
          <ac:chgData name="Renze Meinard Mortiga" userId="1f872dc5d39437bc" providerId="LiveId" clId="{EE4B0D1F-3EA4-4EB6-BA82-909CC6CB938E}" dt="2022-10-24T07:16:42.163" v="1297" actId="478"/>
          <ac:grpSpMkLst>
            <pc:docMk/>
            <pc:sldMk cId="3218856433" sldId="271"/>
            <ac:grpSpMk id="135" creationId="{EFABD59C-AFF4-9513-59DD-9D1A1496E13B}"/>
          </ac:grpSpMkLst>
        </pc:grpChg>
        <pc:grpChg chg="del">
          <ac:chgData name="Renze Meinard Mortiga" userId="1f872dc5d39437bc" providerId="LiveId" clId="{EE4B0D1F-3EA4-4EB6-BA82-909CC6CB938E}" dt="2022-10-24T07:16:39.381" v="1296" actId="478"/>
          <ac:grpSpMkLst>
            <pc:docMk/>
            <pc:sldMk cId="3218856433" sldId="271"/>
            <ac:grpSpMk id="144" creationId="{24725E4D-DEC7-1DD5-72F2-3F802FF61291}"/>
          </ac:grpSpMkLst>
        </pc:grpChg>
        <pc:grpChg chg="del">
          <ac:chgData name="Renze Meinard Mortiga" userId="1f872dc5d39437bc" providerId="LiveId" clId="{EE4B0D1F-3EA4-4EB6-BA82-909CC6CB938E}" dt="2022-10-24T07:16:37.935" v="1295" actId="478"/>
          <ac:grpSpMkLst>
            <pc:docMk/>
            <pc:sldMk cId="3218856433" sldId="271"/>
            <ac:grpSpMk id="153" creationId="{245D1FCB-F930-1BD1-A616-8CC064D2FFF8}"/>
          </ac:grpSpMkLst>
        </pc:grpChg>
        <pc:grpChg chg="del">
          <ac:chgData name="Renze Meinard Mortiga" userId="1f872dc5d39437bc" providerId="LiveId" clId="{EE4B0D1F-3EA4-4EB6-BA82-909CC6CB938E}" dt="2022-10-24T07:16:43.517" v="1298" actId="478"/>
          <ac:grpSpMkLst>
            <pc:docMk/>
            <pc:sldMk cId="3218856433" sldId="271"/>
            <ac:grpSpMk id="162" creationId="{ED234C6E-32EF-4FC1-2ABA-7D0A9A6D4E9C}"/>
          </ac:grpSpMkLst>
        </pc:grpChg>
        <pc:grpChg chg="del">
          <ac:chgData name="Renze Meinard Mortiga" userId="1f872dc5d39437bc" providerId="LiveId" clId="{EE4B0D1F-3EA4-4EB6-BA82-909CC6CB938E}" dt="2022-10-24T07:16:44.722" v="1299" actId="478"/>
          <ac:grpSpMkLst>
            <pc:docMk/>
            <pc:sldMk cId="3218856433" sldId="271"/>
            <ac:grpSpMk id="171" creationId="{3D6EA948-DF61-1F1C-1B97-A91EAEC7FFEC}"/>
          </ac:grpSpMkLst>
        </pc:grpChg>
        <pc:grpChg chg="del">
          <ac:chgData name="Renze Meinard Mortiga" userId="1f872dc5d39437bc" providerId="LiveId" clId="{EE4B0D1F-3EA4-4EB6-BA82-909CC6CB938E}" dt="2022-10-24T07:16:48.626" v="1302" actId="478"/>
          <ac:grpSpMkLst>
            <pc:docMk/>
            <pc:sldMk cId="3218856433" sldId="271"/>
            <ac:grpSpMk id="180" creationId="{4C9FA07A-EB01-97A4-7DE2-747A2EBF950D}"/>
          </ac:grpSpMkLst>
        </pc:grpChg>
        <pc:grpChg chg="del">
          <ac:chgData name="Renze Meinard Mortiga" userId="1f872dc5d39437bc" providerId="LiveId" clId="{EE4B0D1F-3EA4-4EB6-BA82-909CC6CB938E}" dt="2022-10-24T07:16:47.324" v="1301" actId="478"/>
          <ac:grpSpMkLst>
            <pc:docMk/>
            <pc:sldMk cId="3218856433" sldId="271"/>
            <ac:grpSpMk id="189" creationId="{C859B492-78C3-CE6C-7CA6-08554B16CE3B}"/>
          </ac:grpSpMkLst>
        </pc:grpChg>
        <pc:grpChg chg="del">
          <ac:chgData name="Renze Meinard Mortiga" userId="1f872dc5d39437bc" providerId="LiveId" clId="{EE4B0D1F-3EA4-4EB6-BA82-909CC6CB938E}" dt="2022-10-24T07:16:45.979" v="1300" actId="478"/>
          <ac:grpSpMkLst>
            <pc:docMk/>
            <pc:sldMk cId="3218856433" sldId="271"/>
            <ac:grpSpMk id="198" creationId="{66C3803F-F60A-14FD-A090-4FF773CD88B0}"/>
          </ac:grpSpMkLst>
        </pc:grpChg>
        <pc:grpChg chg="del">
          <ac:chgData name="Renze Meinard Mortiga" userId="1f872dc5d39437bc" providerId="LiveId" clId="{EE4B0D1F-3EA4-4EB6-BA82-909CC6CB938E}" dt="2022-10-24T07:16:50.345" v="1303" actId="478"/>
          <ac:grpSpMkLst>
            <pc:docMk/>
            <pc:sldMk cId="3218856433" sldId="271"/>
            <ac:grpSpMk id="207" creationId="{657D8E5C-9D7C-A072-215B-CF230F9E3000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16" creationId="{9414166D-D3BD-735A-301C-FA63F0844ACF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23" creationId="{A7B7D864-A795-68B3-AF1D-21B7FDD4D9D1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24" creationId="{270D34A9-8F52-F2B3-A7B7-CA115C4E33A0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26" creationId="{D7B73D93-0138-44F6-5A14-F7A88E9522F2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27" creationId="{D9C0A7AB-ED62-CE89-7D7A-299B3A17DC41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34" creationId="{C5EDB24B-60DD-6A7D-F94B-0392EFEB30D2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35" creationId="{0DDD3815-5B91-A20A-7447-1DCF365AF15E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37" creationId="{6216CB69-2390-8300-0E57-7B5EEBDCF479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38" creationId="{33D5B7E2-28DC-D1F0-2631-4DD5A0128E5B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45" creationId="{F0DFC1D5-7E4B-65DF-969F-F3A7E634825A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46" creationId="{6B7CDE85-0E70-3F22-714C-F51F6072DC27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48" creationId="{9BEDA0CA-FF3E-1866-9B80-98DC3C344AF9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49" creationId="{CB4C2273-27D4-1A7E-56BC-F5A95719430F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56" creationId="{57DBDA5E-429D-5616-6826-223EC85EE22F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57" creationId="{05E74184-3FBA-901F-6160-A59C94994DFD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59" creationId="{6AB9BA91-3819-2283-66AC-3070A98EF066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60" creationId="{65C883A1-1CC5-44B1-AAD9-9C5F6653DCDB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67" creationId="{9D95614F-A0C2-D7BE-DCF7-914A5FE25800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68" creationId="{EFE5C507-6388-81AB-1992-067A4991D6F3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70" creationId="{DA87665C-0CC9-6FC8-AEA8-A43812ED5C4E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71" creationId="{4E60F0CB-B8A9-7964-E0B1-E71D0715DCDE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78" creationId="{59F45D48-854F-D435-7509-39B298C115A4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79" creationId="{CC74F9EB-1775-64AD-18E3-F1ED681B770B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81" creationId="{91677F99-74E6-40B0-C000-A48FC8F97161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82" creationId="{43AE2715-2B7C-5531-1CA0-4DF9079AA280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89" creationId="{69071DFF-D6A2-59A9-6549-16EF64083FBB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90" creationId="{0DC33767-DE2F-7318-7F0A-DCE1ED2A9914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92" creationId="{061321F3-B638-BEBD-1D7B-946313D018D1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293" creationId="{B569CDC0-1E51-F6B2-3992-65C5CCF9D09E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00" creationId="{78CA2426-EF34-EF82-2F51-004B8CF3356A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01" creationId="{B808FA27-F915-031B-23B3-697C8EA52220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02" creationId="{E7DE2046-CA21-2884-925A-02D5D75520FA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09" creationId="{7263D667-4143-DC61-3F51-2352067681ED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10" creationId="{FA22010A-7ADE-D7D2-7392-49856E089C5C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11" creationId="{93AF9EDB-7460-9F4D-B6CA-451419C1B94A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18" creationId="{12E64CBA-4E0B-533C-BBBA-8CB79A11F5C6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19" creationId="{A8069188-364E-C44B-0587-707BDB076DFD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20" creationId="{78B41B1E-61F5-A32D-327C-A8F42DAA6394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27" creationId="{BFE4AD6F-C1EE-22BA-4524-3A1EB2DFD808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28" creationId="{8E9E4294-CF43-D405-0A52-EDCF854E2335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29" creationId="{0516F185-7E2B-0CA9-CD2A-DA70A282B0C5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36" creationId="{076D7825-AEA9-9060-D929-12B74503550C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37" creationId="{743C9DC2-3101-ED2F-F8E7-879037048013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38" creationId="{14F6F73A-DCC9-F7D3-3621-31F2BA432D49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45" creationId="{D8FAE3A1-EC83-6640-9A0D-A3CDF4E1F91A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46" creationId="{4776772A-4DE0-215F-E387-245FFC1F3EBE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47" creationId="{6C4ED759-D65E-B592-FD51-693EDF24B8E1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54" creationId="{59522664-2415-DA33-102B-436A3EEC0367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55" creationId="{B0AA4C75-DCFC-B71B-8C91-A3318189B8BF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57" creationId="{B32FCAAF-F443-376D-4F0C-6013DAAC990F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58" creationId="{61729313-80BF-CA49-B8A3-0FB1BB2553ED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65" creationId="{91D5376D-8D11-53B3-14EB-2788839C3A4E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66" creationId="{BCF51FF7-1DF8-8C2B-9F03-844405155731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68" creationId="{867207BB-7910-BE84-96CC-81903AC322D8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69" creationId="{10C48827-7939-B211-6311-55F714733391}"/>
          </ac:grpSpMkLst>
        </pc:grpChg>
        <pc:grpChg chg="add 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76" creationId="{3374074F-87B0-13C3-C7BB-120BB4AFED21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77" creationId="{1097A2CA-5F79-6AB0-A77C-A720C7B211D6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79" creationId="{70B85B35-D471-B728-BC5A-52E9C7BAFE93}"/>
          </ac:grpSpMkLst>
        </pc:grpChg>
        <pc:grpChg chg="mod">
          <ac:chgData name="Renze Meinard Mortiga" userId="1f872dc5d39437bc" providerId="LiveId" clId="{EE4B0D1F-3EA4-4EB6-BA82-909CC6CB938E}" dt="2022-10-24T07:16:50.932" v="1304"/>
          <ac:grpSpMkLst>
            <pc:docMk/>
            <pc:sldMk cId="3218856433" sldId="271"/>
            <ac:grpSpMk id="380" creationId="{84F5A59E-CDBE-83C5-168E-9155BFA636B5}"/>
          </ac:grpSpMkLst>
        </pc:grpChg>
      </pc:sldChg>
      <pc:sldChg chg="addSp modSp add del mod">
        <pc:chgData name="Renze Meinard Mortiga" userId="1f872dc5d39437bc" providerId="LiveId" clId="{EE4B0D1F-3EA4-4EB6-BA82-909CC6CB938E}" dt="2022-10-24T07:37:29.647" v="1742" actId="47"/>
        <pc:sldMkLst>
          <pc:docMk/>
          <pc:sldMk cId="1405879877" sldId="272"/>
        </pc:sldMkLst>
        <pc:spChg chg="add 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2" creationId="{45695B14-4242-D1C8-210F-5DDFFC803F2E}"/>
          </ac:spMkLst>
        </pc:spChg>
        <pc:spChg chg="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5" creationId="{448FCC94-B9E9-7702-AC56-306765468255}"/>
          </ac:spMkLst>
        </pc:spChg>
        <pc:spChg chg="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8" creationId="{2FB99A25-C7AB-72E6-F512-4A6497545C14}"/>
          </ac:spMkLst>
        </pc:spChg>
        <pc:spChg chg="add 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11" creationId="{030AFECF-D1CC-AB23-0E83-A31D2F16D35D}"/>
          </ac:spMkLst>
        </pc:spChg>
        <pc:spChg chg="mod">
          <ac:chgData name="Renze Meinard Mortiga" userId="1f872dc5d39437bc" providerId="LiveId" clId="{EE4B0D1F-3EA4-4EB6-BA82-909CC6CB938E}" dt="2022-10-24T06:32:04.035" v="900" actId="20577"/>
          <ac:spMkLst>
            <pc:docMk/>
            <pc:sldMk cId="1405879877" sldId="272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21" creationId="{C4FAAE8D-F283-E980-D735-F3E1892A4D89}"/>
          </ac:spMkLst>
        </pc:spChg>
        <pc:spChg chg="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25" creationId="{5A6E3AB3-7B4E-7A2D-25E4-0C8AF2783296}"/>
          </ac:spMkLst>
        </pc:spChg>
        <pc:spChg chg="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31" creationId="{E7DB3EE9-3030-1DC5-1746-86A71A535FEF}"/>
          </ac:spMkLst>
        </pc:spChg>
        <pc:spChg chg="add 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34" creationId="{0A64E306-47E0-A0D1-D031-672697211C37}"/>
          </ac:spMkLst>
        </pc:spChg>
        <pc:spChg chg="mod">
          <ac:chgData name="Renze Meinard Mortiga" userId="1f872dc5d39437bc" providerId="LiveId" clId="{EE4B0D1F-3EA4-4EB6-BA82-909CC6CB938E}" dt="2022-10-24T06:34:26.280" v="902" actId="1037"/>
          <ac:spMkLst>
            <pc:docMk/>
            <pc:sldMk cId="1405879877" sldId="272"/>
            <ac:spMk id="37" creationId="{D59EF518-FF3D-4AC9-9887-FD5E299E10F4}"/>
          </ac:spMkLst>
        </pc:spChg>
        <pc:spChg chg="add mod">
          <ac:chgData name="Renze Meinard Mortiga" userId="1f872dc5d39437bc" providerId="LiveId" clId="{EE4B0D1F-3EA4-4EB6-BA82-909CC6CB938E}" dt="2022-10-24T06:31:29.983" v="858"/>
          <ac:spMkLst>
            <pc:docMk/>
            <pc:sldMk cId="1405879877" sldId="272"/>
            <ac:spMk id="51" creationId="{6294ED9B-200C-E22E-B00E-E891F7BFC95D}"/>
          </ac:spMkLst>
        </pc:spChg>
        <pc:spChg chg="add mod ord">
          <ac:chgData name="Renze Meinard Mortiga" userId="1f872dc5d39437bc" providerId="LiveId" clId="{EE4B0D1F-3EA4-4EB6-BA82-909CC6CB938E}" dt="2022-10-24T06:37:02.203" v="913" actId="2085"/>
          <ac:spMkLst>
            <pc:docMk/>
            <pc:sldMk cId="1405879877" sldId="272"/>
            <ac:spMk id="53" creationId="{FC85D28F-5A48-9F32-DA27-2FF3F59EBA2E}"/>
          </ac:spMkLst>
        </pc:spChg>
        <pc:grpChg chg="add mod">
          <ac:chgData name="Renze Meinard Mortiga" userId="1f872dc5d39437bc" providerId="LiveId" clId="{EE4B0D1F-3EA4-4EB6-BA82-909CC6CB938E}" dt="2022-10-24T06:31:29.983" v="858"/>
          <ac:grpSpMkLst>
            <pc:docMk/>
            <pc:sldMk cId="1405879877" sldId="272"/>
            <ac:grpSpMk id="3" creationId="{84536C9C-11DF-899E-6FE6-AC3C32613533}"/>
          </ac:grpSpMkLst>
        </pc:grpChg>
        <pc:grpChg chg="add mod">
          <ac:chgData name="Renze Meinard Mortiga" userId="1f872dc5d39437bc" providerId="LiveId" clId="{EE4B0D1F-3EA4-4EB6-BA82-909CC6CB938E}" dt="2022-10-24T06:31:29.983" v="858"/>
          <ac:grpSpMkLst>
            <pc:docMk/>
            <pc:sldMk cId="1405879877" sldId="272"/>
            <ac:grpSpMk id="24" creationId="{D656D7AF-0F31-DB6A-80B3-835D508BD299}"/>
          </ac:grpSpMkLst>
        </pc:grpChg>
        <pc:picChg chg="add mod">
          <ac:chgData name="Renze Meinard Mortiga" userId="1f872dc5d39437bc" providerId="LiveId" clId="{EE4B0D1F-3EA4-4EB6-BA82-909CC6CB938E}" dt="2022-10-24T06:31:29.983" v="858"/>
          <ac:picMkLst>
            <pc:docMk/>
            <pc:sldMk cId="1405879877" sldId="272"/>
            <ac:picMk id="36" creationId="{EA49EEFA-BF9B-FAC1-E0BF-0DC7ECD61503}"/>
          </ac:picMkLst>
        </pc:picChg>
      </pc:sldChg>
      <pc:sldChg chg="addSp delSp modSp add mod">
        <pc:chgData name="Renze Meinard Mortiga" userId="1f872dc5d39437bc" providerId="LiveId" clId="{EE4B0D1F-3EA4-4EB6-BA82-909CC6CB938E}" dt="2022-10-25T17:48:53.143" v="8861" actId="1038"/>
        <pc:sldMkLst>
          <pc:docMk/>
          <pc:sldMk cId="329809579" sldId="273"/>
        </pc:sldMkLst>
        <pc:spChg chg="add mod">
          <ac:chgData name="Renze Meinard Mortiga" userId="1f872dc5d39437bc" providerId="LiveId" clId="{EE4B0D1F-3EA4-4EB6-BA82-909CC6CB938E}" dt="2022-10-24T07:26:30.765" v="1510" actId="207"/>
          <ac:spMkLst>
            <pc:docMk/>
            <pc:sldMk cId="329809579" sldId="273"/>
            <ac:spMk id="2" creationId="{E9AB8085-8FD2-0BC1-E8B7-3440A749E2D6}"/>
          </ac:spMkLst>
        </pc:spChg>
        <pc:spChg chg="add mod">
          <ac:chgData name="Renze Meinard Mortiga" userId="1f872dc5d39437bc" providerId="LiveId" clId="{EE4B0D1F-3EA4-4EB6-BA82-909CC6CB938E}" dt="2022-10-24T07:26:38.786" v="1512" actId="1076"/>
          <ac:spMkLst>
            <pc:docMk/>
            <pc:sldMk cId="329809579" sldId="273"/>
            <ac:spMk id="3" creationId="{B2C5E13E-579B-8EC7-580B-0FE02ABA7285}"/>
          </ac:spMkLst>
        </pc:spChg>
        <pc:spChg chg="add mod">
          <ac:chgData name="Renze Meinard Mortiga" userId="1f872dc5d39437bc" providerId="LiveId" clId="{EE4B0D1F-3EA4-4EB6-BA82-909CC6CB938E}" dt="2022-10-25T17:44:15.829" v="8736" actId="1036"/>
          <ac:spMkLst>
            <pc:docMk/>
            <pc:sldMk cId="329809579" sldId="273"/>
            <ac:spMk id="5" creationId="{9C3C4ABB-8A90-05E3-A964-376889C6C127}"/>
          </ac:spMkLst>
        </pc:spChg>
        <pc:spChg chg="add mod">
          <ac:chgData name="Renze Meinard Mortiga" userId="1f872dc5d39437bc" providerId="LiveId" clId="{EE4B0D1F-3EA4-4EB6-BA82-909CC6CB938E}" dt="2022-10-24T07:26:40.116" v="1514"/>
          <ac:spMkLst>
            <pc:docMk/>
            <pc:sldMk cId="329809579" sldId="273"/>
            <ac:spMk id="8" creationId="{C1B1D108-B436-C316-37DF-99EC64FEC3E8}"/>
          </ac:spMkLst>
        </pc:spChg>
        <pc:spChg chg="add mod">
          <ac:chgData name="Renze Meinard Mortiga" userId="1f872dc5d39437bc" providerId="LiveId" clId="{EE4B0D1F-3EA4-4EB6-BA82-909CC6CB938E}" dt="2022-10-24T07:26:40.631" v="1515"/>
          <ac:spMkLst>
            <pc:docMk/>
            <pc:sldMk cId="329809579" sldId="273"/>
            <ac:spMk id="11" creationId="{DD4AF746-A5B3-47E8-75FE-CBB88FAB3FD3}"/>
          </ac:spMkLst>
        </pc:spChg>
        <pc:spChg chg="ord">
          <ac:chgData name="Renze Meinard Mortiga" userId="1f872dc5d39437bc" providerId="LiveId" clId="{EE4B0D1F-3EA4-4EB6-BA82-909CC6CB938E}" dt="2022-10-24T07:36:20.600" v="1711" actId="166"/>
          <ac:spMkLst>
            <pc:docMk/>
            <pc:sldMk cId="329809579" sldId="273"/>
            <ac:spMk id="15" creationId="{1B6196B6-BA0D-8893-E526-474C14E41763}"/>
          </ac:spMkLst>
        </pc:spChg>
        <pc:spChg chg="mod">
          <ac:chgData name="Renze Meinard Mortiga" userId="1f872dc5d39437bc" providerId="LiveId" clId="{EE4B0D1F-3EA4-4EB6-BA82-909CC6CB938E}" dt="2022-10-24T12:49:30.235" v="2594" actId="20577"/>
          <ac:spMkLst>
            <pc:docMk/>
            <pc:sldMk cId="329809579" sldId="273"/>
            <ac:spMk id="17" creationId="{8C1EAF10-7A38-F742-07B8-B3C64F9A6F01}"/>
          </ac:spMkLst>
        </pc:spChg>
        <pc:spChg chg="add mod ord">
          <ac:chgData name="Renze Meinard Mortiga" userId="1f872dc5d39437bc" providerId="LiveId" clId="{EE4B0D1F-3EA4-4EB6-BA82-909CC6CB938E}" dt="2022-10-25T17:32:32.734" v="8546" actId="1036"/>
          <ac:spMkLst>
            <pc:docMk/>
            <pc:sldMk cId="329809579" sldId="273"/>
            <ac:spMk id="20" creationId="{966C1B6E-8880-3346-F6B3-14DC41008AC1}"/>
          </ac:spMkLst>
        </pc:spChg>
        <pc:spChg chg="del">
          <ac:chgData name="Renze Meinard Mortiga" userId="1f872dc5d39437bc" providerId="LiveId" clId="{EE4B0D1F-3EA4-4EB6-BA82-909CC6CB938E}" dt="2022-10-24T07:20:23.058" v="1320" actId="478"/>
          <ac:spMkLst>
            <pc:docMk/>
            <pc:sldMk cId="329809579" sldId="273"/>
            <ac:spMk id="20" creationId="{E3B10699-581D-E810-F159-64CE94EF83FF}"/>
          </ac:spMkLst>
        </pc:spChg>
        <pc:spChg chg="add mod">
          <ac:chgData name="Renze Meinard Mortiga" userId="1f872dc5d39437bc" providerId="LiveId" clId="{EE4B0D1F-3EA4-4EB6-BA82-909CC6CB938E}" dt="2022-10-24T07:27:08.094" v="1528" actId="14100"/>
          <ac:spMkLst>
            <pc:docMk/>
            <pc:sldMk cId="329809579" sldId="273"/>
            <ac:spMk id="21" creationId="{62A0EF24-18B2-02C4-126D-6A23EE4C6DC0}"/>
          </ac:spMkLst>
        </pc:spChg>
        <pc:spChg chg="mod">
          <ac:chgData name="Renze Meinard Mortiga" userId="1f872dc5d39437bc" providerId="LiveId" clId="{EE4B0D1F-3EA4-4EB6-BA82-909CC6CB938E}" dt="2022-10-25T17:48:24.306" v="8852" actId="14100"/>
          <ac:spMkLst>
            <pc:docMk/>
            <pc:sldMk cId="329809579" sldId="273"/>
            <ac:spMk id="23" creationId="{6BBA77AA-622A-935D-3D47-306C30CB223F}"/>
          </ac:spMkLst>
        </pc:spChg>
        <pc:spChg chg="add mod">
          <ac:chgData name="Renze Meinard Mortiga" userId="1f872dc5d39437bc" providerId="LiveId" clId="{EE4B0D1F-3EA4-4EB6-BA82-909CC6CB938E}" dt="2022-10-24T07:27:34.225" v="1537" actId="1038"/>
          <ac:spMkLst>
            <pc:docMk/>
            <pc:sldMk cId="329809579" sldId="273"/>
            <ac:spMk id="24" creationId="{369DA272-5411-6574-E6BF-BD53D5BEF218}"/>
          </ac:spMkLst>
        </pc:spChg>
        <pc:spChg chg="add mod">
          <ac:chgData name="Renze Meinard Mortiga" userId="1f872dc5d39437bc" providerId="LiveId" clId="{EE4B0D1F-3EA4-4EB6-BA82-909CC6CB938E}" dt="2022-10-24T07:27:19.226" v="1533" actId="1037"/>
          <ac:spMkLst>
            <pc:docMk/>
            <pc:sldMk cId="329809579" sldId="273"/>
            <ac:spMk id="25" creationId="{B3204F21-713C-A540-77C8-2F5D88D8ACAB}"/>
          </ac:spMkLst>
        </pc:spChg>
        <pc:spChg chg="mod ord">
          <ac:chgData name="Renze Meinard Mortiga" userId="1f872dc5d39437bc" providerId="LiveId" clId="{EE4B0D1F-3EA4-4EB6-BA82-909CC6CB938E}" dt="2022-10-25T17:48:07.863" v="8851" actId="14100"/>
          <ac:spMkLst>
            <pc:docMk/>
            <pc:sldMk cId="329809579" sldId="273"/>
            <ac:spMk id="28" creationId="{BD78291D-5097-E7FE-CE8C-5B913E5CED22}"/>
          </ac:spMkLst>
        </pc:spChg>
        <pc:spChg chg="add del mod">
          <ac:chgData name="Renze Meinard Mortiga" userId="1f872dc5d39437bc" providerId="LiveId" clId="{EE4B0D1F-3EA4-4EB6-BA82-909CC6CB938E}" dt="2022-10-25T17:28:38.309" v="8528"/>
          <ac:spMkLst>
            <pc:docMk/>
            <pc:sldMk cId="329809579" sldId="273"/>
            <ac:spMk id="30" creationId="{DE94DFE4-0EAD-EBF3-50E1-EBE02E1831D9}"/>
          </ac:spMkLst>
        </pc:spChg>
        <pc:spChg chg="del mod">
          <ac:chgData name="Renze Meinard Mortiga" userId="1f872dc5d39437bc" providerId="LiveId" clId="{EE4B0D1F-3EA4-4EB6-BA82-909CC6CB938E}" dt="2022-10-24T07:20:28.296" v="1324" actId="478"/>
          <ac:spMkLst>
            <pc:docMk/>
            <pc:sldMk cId="329809579" sldId="273"/>
            <ac:spMk id="30" creationId="{F27317FB-9450-9922-C189-B79C16DE6A61}"/>
          </ac:spMkLst>
        </pc:spChg>
        <pc:spChg chg="add del mod">
          <ac:chgData name="Renze Meinard Mortiga" userId="1f872dc5d39437bc" providerId="LiveId" clId="{EE4B0D1F-3EA4-4EB6-BA82-909CC6CB938E}" dt="2022-10-24T07:38:50.931" v="1797" actId="478"/>
          <ac:spMkLst>
            <pc:docMk/>
            <pc:sldMk cId="329809579" sldId="273"/>
            <ac:spMk id="31" creationId="{4042C86C-A39D-85FF-2CE0-E4F037F2B5A1}"/>
          </ac:spMkLst>
        </pc:spChg>
        <pc:spChg chg="add del">
          <ac:chgData name="Renze Meinard Mortiga" userId="1f872dc5d39437bc" providerId="LiveId" clId="{EE4B0D1F-3EA4-4EB6-BA82-909CC6CB938E}" dt="2022-10-25T17:31:50.687" v="8530" actId="478"/>
          <ac:spMkLst>
            <pc:docMk/>
            <pc:sldMk cId="329809579" sldId="273"/>
            <ac:spMk id="31" creationId="{671CC8DA-89DB-0BE6-EE37-52472070F8B2}"/>
          </ac:spMkLst>
        </pc:spChg>
        <pc:spChg chg="mod">
          <ac:chgData name="Renze Meinard Mortiga" userId="1f872dc5d39437bc" providerId="LiveId" clId="{EE4B0D1F-3EA4-4EB6-BA82-909CC6CB938E}" dt="2022-10-24T07:28:53.513" v="1543" actId="207"/>
          <ac:spMkLst>
            <pc:docMk/>
            <pc:sldMk cId="329809579" sldId="273"/>
            <ac:spMk id="33" creationId="{EF1A84BF-F987-1430-4890-CAB12F5119EE}"/>
          </ac:spMkLst>
        </pc:spChg>
        <pc:spChg chg="add mod">
          <ac:chgData name="Renze Meinard Mortiga" userId="1f872dc5d39437bc" providerId="LiveId" clId="{EE4B0D1F-3EA4-4EB6-BA82-909CC6CB938E}" dt="2022-10-24T07:32:27.199" v="1565" actId="1038"/>
          <ac:spMkLst>
            <pc:docMk/>
            <pc:sldMk cId="329809579" sldId="273"/>
            <ac:spMk id="34" creationId="{C4CEE0D2-5C64-DB52-174D-8C87124BB635}"/>
          </ac:spMkLst>
        </pc:spChg>
        <pc:spChg chg="add mod">
          <ac:chgData name="Renze Meinard Mortiga" userId="1f872dc5d39437bc" providerId="LiveId" clId="{EE4B0D1F-3EA4-4EB6-BA82-909CC6CB938E}" dt="2022-10-24T13:08:28.612" v="2825" actId="1035"/>
          <ac:spMkLst>
            <pc:docMk/>
            <pc:sldMk cId="329809579" sldId="273"/>
            <ac:spMk id="36" creationId="{03E6E71B-6F83-447E-EAFA-C2410ECC56B2}"/>
          </ac:spMkLst>
        </pc:spChg>
        <pc:spChg chg="mod">
          <ac:chgData name="Renze Meinard Mortiga" userId="1f872dc5d39437bc" providerId="LiveId" clId="{EE4B0D1F-3EA4-4EB6-BA82-909CC6CB938E}" dt="2022-10-25T17:48:46.023" v="8859" actId="14100"/>
          <ac:spMkLst>
            <pc:docMk/>
            <pc:sldMk cId="329809579" sldId="273"/>
            <ac:spMk id="37" creationId="{D59EF518-FF3D-4AC9-9887-FD5E299E10F4}"/>
          </ac:spMkLst>
        </pc:spChg>
        <pc:spChg chg="mod">
          <ac:chgData name="Renze Meinard Mortiga" userId="1f872dc5d39437bc" providerId="LiveId" clId="{EE4B0D1F-3EA4-4EB6-BA82-909CC6CB938E}" dt="2022-10-25T17:48:53.143" v="8861" actId="1038"/>
          <ac:spMkLst>
            <pc:docMk/>
            <pc:sldMk cId="329809579" sldId="273"/>
            <ac:spMk id="42" creationId="{F2514CCA-C44F-0591-AC00-DA197D0C3DC6}"/>
          </ac:spMkLst>
        </pc:spChg>
        <pc:spChg chg="mod">
          <ac:chgData name="Renze Meinard Mortiga" userId="1f872dc5d39437bc" providerId="LiveId" clId="{EE4B0D1F-3EA4-4EB6-BA82-909CC6CB938E}" dt="2022-10-24T07:25:23.021" v="1506" actId="14100"/>
          <ac:spMkLst>
            <pc:docMk/>
            <pc:sldMk cId="329809579" sldId="273"/>
            <ac:spMk id="44" creationId="{4C268C05-93D0-082F-09FD-5AE501165D81}"/>
          </ac:spMkLst>
        </pc:spChg>
        <pc:spChg chg="add mod">
          <ac:chgData name="Renze Meinard Mortiga" userId="1f872dc5d39437bc" providerId="LiveId" clId="{EE4B0D1F-3EA4-4EB6-BA82-909CC6CB938E}" dt="2022-10-25T17:32:43.278" v="8552" actId="1035"/>
          <ac:spMkLst>
            <pc:docMk/>
            <pc:sldMk cId="329809579" sldId="273"/>
            <ac:spMk id="50" creationId="{A785C142-1BD6-9CB7-2859-1E28DF21D284}"/>
          </ac:spMkLst>
        </pc:spChg>
        <pc:spChg chg="add mod">
          <ac:chgData name="Renze Meinard Mortiga" userId="1f872dc5d39437bc" providerId="LiveId" clId="{EE4B0D1F-3EA4-4EB6-BA82-909CC6CB938E}" dt="2022-10-24T07:33:26.281" v="1617" actId="20577"/>
          <ac:spMkLst>
            <pc:docMk/>
            <pc:sldMk cId="329809579" sldId="273"/>
            <ac:spMk id="51" creationId="{C374A6B2-581C-9115-E427-0EAC76AFD615}"/>
          </ac:spMkLst>
        </pc:spChg>
        <pc:spChg chg="add mod">
          <ac:chgData name="Renze Meinard Mortiga" userId="1f872dc5d39437bc" providerId="LiveId" clId="{EE4B0D1F-3EA4-4EB6-BA82-909CC6CB938E}" dt="2022-10-25T17:32:43.278" v="8552" actId="1035"/>
          <ac:spMkLst>
            <pc:docMk/>
            <pc:sldMk cId="329809579" sldId="273"/>
            <ac:spMk id="52" creationId="{938B44B3-D0B8-8883-6A81-00E1B387BCE2}"/>
          </ac:spMkLst>
        </pc:spChg>
        <pc:spChg chg="add mod">
          <ac:chgData name="Renze Meinard Mortiga" userId="1f872dc5d39437bc" providerId="LiveId" clId="{EE4B0D1F-3EA4-4EB6-BA82-909CC6CB938E}" dt="2022-10-24T07:34:01.441" v="1639" actId="20577"/>
          <ac:spMkLst>
            <pc:docMk/>
            <pc:sldMk cId="329809579" sldId="273"/>
            <ac:spMk id="53" creationId="{0C306314-7421-992C-72BA-E62FED669A6A}"/>
          </ac:spMkLst>
        </pc:spChg>
        <pc:spChg chg="add mod">
          <ac:chgData name="Renze Meinard Mortiga" userId="1f872dc5d39437bc" providerId="LiveId" clId="{EE4B0D1F-3EA4-4EB6-BA82-909CC6CB938E}" dt="2022-10-24T07:34:17.041" v="1657" actId="20577"/>
          <ac:spMkLst>
            <pc:docMk/>
            <pc:sldMk cId="329809579" sldId="273"/>
            <ac:spMk id="54" creationId="{A36BE592-D051-B054-C727-96E0FD4FD8B7}"/>
          </ac:spMkLst>
        </pc:spChg>
        <pc:spChg chg="add del mod">
          <ac:chgData name="Renze Meinard Mortiga" userId="1f872dc5d39437bc" providerId="LiveId" clId="{EE4B0D1F-3EA4-4EB6-BA82-909CC6CB938E}" dt="2022-10-25T17:36:00.951" v="8570" actId="478"/>
          <ac:spMkLst>
            <pc:docMk/>
            <pc:sldMk cId="329809579" sldId="273"/>
            <ac:spMk id="55" creationId="{45014D9E-4FF8-D5A3-2901-736B0559F707}"/>
          </ac:spMkLst>
        </pc:spChg>
        <pc:spChg chg="add del mod">
          <ac:chgData name="Renze Meinard Mortiga" userId="1f872dc5d39437bc" providerId="LiveId" clId="{EE4B0D1F-3EA4-4EB6-BA82-909CC6CB938E}" dt="2022-10-25T17:36:00.951" v="8570" actId="478"/>
          <ac:spMkLst>
            <pc:docMk/>
            <pc:sldMk cId="329809579" sldId="273"/>
            <ac:spMk id="56" creationId="{0293D66F-CEB1-0C8E-A540-158CE4C173F6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57" creationId="{9C2D6D70-EB4A-3C5B-ABB6-CA31D7AC750E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58" creationId="{AF383341-695B-95ED-574B-25A64E940FBD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59" creationId="{D3396D80-E912-2156-4DC4-E1A198C6A251}"/>
          </ac:spMkLst>
        </pc:spChg>
        <pc:spChg chg="add del mod">
          <ac:chgData name="Renze Meinard Mortiga" userId="1f872dc5d39437bc" providerId="LiveId" clId="{EE4B0D1F-3EA4-4EB6-BA82-909CC6CB938E}" dt="2022-10-24T07:32:45.485" v="1580" actId="478"/>
          <ac:spMkLst>
            <pc:docMk/>
            <pc:sldMk cId="329809579" sldId="273"/>
            <ac:spMk id="60" creationId="{73E0D396-F0B3-7454-18AA-CAB87544C994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60" creationId="{C818A6A4-D0B4-8AEE-9DF1-4EDAE1B2D1E5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61" creationId="{173E35F5-1EC5-045F-E785-25A0203167B4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62" creationId="{F3CB8A93-E282-B5A2-E0A4-1100012B3590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63" creationId="{78D08F31-68BC-0B18-C981-FB770497D69D}"/>
          </ac:spMkLst>
        </pc:spChg>
        <pc:spChg chg="add mod or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48" creationId="{B1F003D7-BFB6-0910-0965-030CB208A2CD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49" creationId="{23EFA4F7-CCD8-9050-1E07-6D11DC2F6475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50" creationId="{77B2FEE1-9188-E805-A57C-2DD150379C57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51" creationId="{B1BE797E-C6D1-DFEC-CA88-4463077037F3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52" creationId="{35637DB4-58D2-D873-1A1E-3D140C3B3201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53" creationId="{F7102FD3-769E-8C1E-0497-937B5845CAC8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54" creationId="{8E5FF8BF-AD53-5DDF-59C9-214AE0BFA0E9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55" creationId="{D0453236-4F96-43F0-0579-D4A63C5D2F33}"/>
          </ac:spMkLst>
        </pc:spChg>
        <pc:spChg chg="add del mod">
          <ac:chgData name="Renze Meinard Mortiga" userId="1f872dc5d39437bc" providerId="LiveId" clId="{EE4B0D1F-3EA4-4EB6-BA82-909CC6CB938E}" dt="2022-10-25T17:39:40.806" v="8673" actId="478"/>
          <ac:spMkLst>
            <pc:docMk/>
            <pc:sldMk cId="329809579" sldId="273"/>
            <ac:spMk id="456" creationId="{024D2887-6614-E36C-7E21-CE6C1BF335B3}"/>
          </ac:spMkLst>
        </pc:spChg>
        <pc:spChg chg="add del mod">
          <ac:chgData name="Renze Meinard Mortiga" userId="1f872dc5d39437bc" providerId="LiveId" clId="{EE4B0D1F-3EA4-4EB6-BA82-909CC6CB938E}" dt="2022-10-25T17:39:38.316" v="8672" actId="478"/>
          <ac:spMkLst>
            <pc:docMk/>
            <pc:sldMk cId="329809579" sldId="273"/>
            <ac:spMk id="457" creationId="{D9C0CB0B-98ED-2424-00D4-EF1F6687DCC9}"/>
          </ac:spMkLst>
        </pc:spChg>
        <pc:spChg chg="add del mod">
          <ac:chgData name="Renze Meinard Mortiga" userId="1f872dc5d39437bc" providerId="LiveId" clId="{EE4B0D1F-3EA4-4EB6-BA82-909CC6CB938E}" dt="2022-10-25T17:41:45.748" v="8700" actId="478"/>
          <ac:spMkLst>
            <pc:docMk/>
            <pc:sldMk cId="329809579" sldId="273"/>
            <ac:spMk id="458" creationId="{151702A7-5999-BB0B-6418-87F16797BDE0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60" creationId="{6FE60669-8B51-6E09-AC0D-5B827691262B}"/>
          </ac:spMkLst>
        </pc:spChg>
        <pc:spChg chg="add mod">
          <ac:chgData name="Renze Meinard Mortiga" userId="1f872dc5d39437bc" providerId="LiveId" clId="{EE4B0D1F-3EA4-4EB6-BA82-909CC6CB938E}" dt="2022-10-25T17:43:33.352" v="8719" actId="164"/>
          <ac:spMkLst>
            <pc:docMk/>
            <pc:sldMk cId="329809579" sldId="273"/>
            <ac:spMk id="461" creationId="{6A372496-BE2F-3D47-6224-90809940FDB0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62" creationId="{8E13CC52-B2C2-CA74-34FD-2F162BC51013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65" creationId="{9252C5F6-67FD-C399-1116-06B070142676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66" creationId="{BDAD62FE-28EB-3763-4FC3-4F12F2A6A089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67" creationId="{15832E47-EB42-22BC-A359-7576F6C31682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68" creationId="{F2EAD1E9-5327-9E29-6B91-56BE50658CE6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69" creationId="{626B9B5A-4134-B230-CFA1-47A2ADC5BF6B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70" creationId="{58AB67D6-08E2-4E73-180F-D85C3F11A0CB}"/>
          </ac:spMkLst>
        </pc:spChg>
        <pc:spChg chg="del">
          <ac:chgData name="Renze Meinard Mortiga" userId="1f872dc5d39437bc" providerId="LiveId" clId="{EE4B0D1F-3EA4-4EB6-BA82-909CC6CB938E}" dt="2022-10-24T07:20:19.571" v="1319" actId="478"/>
          <ac:spMkLst>
            <pc:docMk/>
            <pc:sldMk cId="329809579" sldId="273"/>
            <ac:spMk id="471" creationId="{04A824A3-35DB-6491-22DA-766AFCF26C1E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71" creationId="{163E690D-B543-CC69-2D19-5AEC86190C87}"/>
          </ac:spMkLst>
        </pc:spChg>
        <pc:spChg chg="del">
          <ac:chgData name="Renze Meinard Mortiga" userId="1f872dc5d39437bc" providerId="LiveId" clId="{EE4B0D1F-3EA4-4EB6-BA82-909CC6CB938E}" dt="2022-10-24T07:20:19.571" v="1319" actId="478"/>
          <ac:spMkLst>
            <pc:docMk/>
            <pc:sldMk cId="329809579" sldId="273"/>
            <ac:spMk id="472" creationId="{8B4E3966-6941-C5F4-BB20-15D1907605CC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72" creationId="{E426A988-F6CA-B7E6-3578-C2F185FDCFDC}"/>
          </ac:spMkLst>
        </pc:spChg>
        <pc:spChg chg="del">
          <ac:chgData name="Renze Meinard Mortiga" userId="1f872dc5d39437bc" providerId="LiveId" clId="{EE4B0D1F-3EA4-4EB6-BA82-909CC6CB938E}" dt="2022-10-24T07:20:19.571" v="1319" actId="478"/>
          <ac:spMkLst>
            <pc:docMk/>
            <pc:sldMk cId="329809579" sldId="273"/>
            <ac:spMk id="473" creationId="{23DFFFBB-E928-9C1C-05F7-F30561D97E35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73" creationId="{C6ABC4FF-C64C-C89E-E74A-3CF6815AD92B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74" creationId="{6285BF75-9A02-DE79-C88E-9B8E7D1E2253}"/>
          </ac:spMkLst>
        </pc:spChg>
        <pc:spChg chg="del">
          <ac:chgData name="Renze Meinard Mortiga" userId="1f872dc5d39437bc" providerId="LiveId" clId="{EE4B0D1F-3EA4-4EB6-BA82-909CC6CB938E}" dt="2022-10-24T07:20:19.571" v="1319" actId="478"/>
          <ac:spMkLst>
            <pc:docMk/>
            <pc:sldMk cId="329809579" sldId="273"/>
            <ac:spMk id="474" creationId="{9E484EFA-8013-7E0E-B1F4-9191EDC9A590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75" creationId="{5DA0DB4B-7F62-FF12-71E6-61168688B5A8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76" creationId="{FEF0FCDA-FF49-4559-9A06-A155B26646A1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77" creationId="{2343E11F-27D3-B03F-2B95-C98C7BBE9E82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78" creationId="{AFC146F9-962A-A3C0-8B94-48CA25A4BA58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79" creationId="{CC99102E-284D-5B62-9D0B-A664F3786CDD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80" creationId="{39206BE0-7050-B907-AE55-046DCE6CEF0C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81" creationId="{771B02FF-FBED-9F71-91F3-AC4FDF263FDC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82" creationId="{3D6526E1-A75E-E1F5-83E4-768226A0EAE0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83" creationId="{CFC7450D-AFE4-5325-10F0-EB63E16529BF}"/>
          </ac:spMkLst>
        </pc:spChg>
        <pc:spChg chg="add del mod">
          <ac:chgData name="Renze Meinard Mortiga" userId="1f872dc5d39437bc" providerId="LiveId" clId="{EE4B0D1F-3EA4-4EB6-BA82-909CC6CB938E}" dt="2022-10-25T17:35:50.095" v="8567" actId="478"/>
          <ac:spMkLst>
            <pc:docMk/>
            <pc:sldMk cId="329809579" sldId="273"/>
            <ac:spMk id="484" creationId="{2030A1DD-F718-9D8F-B235-8922F20000CC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85" creationId="{B591E0AF-69AA-087E-5BDF-0059ABC81F66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86" creationId="{60B8E1FD-22D0-DCF2-B071-9423504D22CF}"/>
          </ac:spMkLst>
        </pc:spChg>
        <pc:spChg chg="mod">
          <ac:chgData name="Renze Meinard Mortiga" userId="1f872dc5d39437bc" providerId="LiveId" clId="{EE4B0D1F-3EA4-4EB6-BA82-909CC6CB938E}" dt="2022-10-25T17:43:43.810" v="8723"/>
          <ac:spMkLst>
            <pc:docMk/>
            <pc:sldMk cId="329809579" sldId="273"/>
            <ac:spMk id="487" creationId="{57BCEDE4-D40C-C26D-96DF-DB93CCBBEDF7}"/>
          </ac:spMkLst>
        </pc:spChg>
        <pc:spChg chg="add mod">
          <ac:chgData name="Renze Meinard Mortiga" userId="1f872dc5d39437bc" providerId="LiveId" clId="{EE4B0D1F-3EA4-4EB6-BA82-909CC6CB938E}" dt="2022-10-25T17:43:43.442" v="8722" actId="571"/>
          <ac:spMkLst>
            <pc:docMk/>
            <pc:sldMk cId="329809579" sldId="273"/>
            <ac:spMk id="488" creationId="{58F9911D-8DEC-8E16-CBFF-84D7B886320E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0" creationId="{6F98C411-BD77-6701-1688-8C69C83F5CD3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1" creationId="{243DA44C-A7E9-4610-1A74-B2A1A8C9084F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2" creationId="{F36D0022-5DAD-256D-C169-D34DEF7D7117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3" creationId="{0B3DF543-A2E6-AECE-B45B-F94AC4E018AD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4" creationId="{A7076C23-5165-70A8-6A19-F2614BC84C02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5" creationId="{D49C15AF-D2BE-3C8F-81CD-F576DC60A14B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6" creationId="{E7B34D65-4064-C72F-CE8B-6A6B1DC13B23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7" creationId="{908E6F39-0971-3B4D-A24E-E2D5EE22B360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8" creationId="{352C6102-1A92-8E43-C3A9-A4AEEE94C84B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499" creationId="{5DFA6BF9-C432-470B-3873-559A979B3F46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500" creationId="{A672A56C-C43E-ED1E-E603-A160DC5597C5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501" creationId="{F6C79F46-CB2B-7CDC-CF2D-9CDAE920C19A}"/>
          </ac:spMkLst>
        </pc:spChg>
        <pc:spChg chg="mod">
          <ac:chgData name="Renze Meinard Mortiga" userId="1f872dc5d39437bc" providerId="LiveId" clId="{EE4B0D1F-3EA4-4EB6-BA82-909CC6CB938E}" dt="2022-10-25T17:43:47.023" v="8727"/>
          <ac:spMkLst>
            <pc:docMk/>
            <pc:sldMk cId="329809579" sldId="273"/>
            <ac:spMk id="502" creationId="{7EE2A11D-12FF-5049-DF9E-DDE68222EA3F}"/>
          </ac:spMkLst>
        </pc:spChg>
        <pc:spChg chg="add mod">
          <ac:chgData name="Renze Meinard Mortiga" userId="1f872dc5d39437bc" providerId="LiveId" clId="{EE4B0D1F-3EA4-4EB6-BA82-909CC6CB938E}" dt="2022-10-25T17:43:46.439" v="8726" actId="571"/>
          <ac:spMkLst>
            <pc:docMk/>
            <pc:sldMk cId="329809579" sldId="273"/>
            <ac:spMk id="503" creationId="{CA39D33D-40FE-B721-AFB0-B10DC2DD8DEC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05" creationId="{055DCC18-D890-1E32-EAF5-32AC794404BE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06" creationId="{16B30D2D-BFE7-745A-4317-982F5E26EFF2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07" creationId="{5C6E0059-3684-E0F3-2DFA-755EDAB6E4A8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08" creationId="{6D1783EB-C83E-1115-4C17-A2A539C53829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09" creationId="{FFAC428C-6A89-D7F7-23DA-161317AFDA82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0" creationId="{650571DC-DAB9-2508-058E-8BC2AD467E38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1" creationId="{1D1A7C5C-8E3D-A7AE-3A6E-C1DF2C3FA8EF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2" creationId="{02FF5543-9AB3-F727-DC03-04809D6DE70F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3" creationId="{A724ABF9-BEBA-734C-3DDD-5BD7CA9B6170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4" creationId="{E119DFD5-D790-6628-CCF6-E484271774A9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5" creationId="{55363919-1476-BFBC-B528-881DD25F1486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6" creationId="{60CFBBE3-05B6-5F9F-6DAC-6DD0CAF0B8B9}"/>
          </ac:spMkLst>
        </pc:spChg>
        <pc:spChg chg="mod">
          <ac:chgData name="Renze Meinard Mortiga" userId="1f872dc5d39437bc" providerId="LiveId" clId="{EE4B0D1F-3EA4-4EB6-BA82-909CC6CB938E}" dt="2022-10-25T17:44:45.869" v="8749"/>
          <ac:spMkLst>
            <pc:docMk/>
            <pc:sldMk cId="329809579" sldId="273"/>
            <ac:spMk id="517" creationId="{CF604F2B-0E7B-1070-3843-11F85E3A9B34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19" creationId="{6C053A69-7EB8-6DB9-3DFE-EEB75F0EF243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0" creationId="{98021CBE-E210-97A3-E2F1-C64115D76075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1" creationId="{8F357FDC-26A3-6EB6-9D49-A1059B94C10F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2" creationId="{72A4290E-B477-629A-AE09-31E0226CF82D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3" creationId="{7A31E5B8-5DBC-BD8D-351C-DC93A8E18C90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4" creationId="{F3489BC8-F7E4-8DF9-84B5-EA3CC0C25FE6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5" creationId="{D84C8137-3251-28D0-DC44-83D08088FF03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6" creationId="{9914E148-EE44-4BCC-B58A-94B660F2FD90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7" creationId="{71A71079-4DC6-5201-2DE3-63ED40A02E33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8" creationId="{B26DEAC3-06C3-79F9-F81B-2926F97543A8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29" creationId="{A6B5465D-57D4-CC4B-5698-1CF8B6967A73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30" creationId="{E88FDBD1-58DB-E3CE-955C-6174C936E391}"/>
          </ac:spMkLst>
        </pc:spChg>
        <pc:spChg chg="mod">
          <ac:chgData name="Renze Meinard Mortiga" userId="1f872dc5d39437bc" providerId="LiveId" clId="{EE4B0D1F-3EA4-4EB6-BA82-909CC6CB938E}" dt="2022-10-25T17:44:44.832" v="8747"/>
          <ac:spMkLst>
            <pc:docMk/>
            <pc:sldMk cId="329809579" sldId="273"/>
            <ac:spMk id="531" creationId="{B68B87AC-4DA6-C085-68F8-EA999C03925C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3" creationId="{D90ED37E-FB6A-9478-CDD7-71857B5AD682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4" creationId="{261F647D-51FA-1575-B712-4C9B447F5D19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5" creationId="{431AA980-8838-A5A2-E481-F4CE11026145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6" creationId="{7C4371EC-85A0-B47F-DD29-62754F070D77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7" creationId="{BC54D85F-F620-1EB2-BE11-18B2FF8E094B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8" creationId="{31C63FE3-B0AD-5F96-FFAA-52DC6946F067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39" creationId="{20FBF1A0-E37F-3454-3C1F-1BB77DB1EE0E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0" creationId="{0FB0B964-0FCA-B64D-871C-12B9B003B706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1" creationId="{DCC19B2D-F111-75FE-FC19-41A05966FD8A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2" creationId="{0BD04D5B-F627-0EA4-ADCE-8C178A532D38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3" creationId="{78A7F5CE-1B30-6463-AC6B-C7B537C31591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4" creationId="{C9E651D5-7891-B7D6-6225-5E7414D73E4B}"/>
          </ac:spMkLst>
        </pc:spChg>
        <pc:spChg chg="mod">
          <ac:chgData name="Renze Meinard Mortiga" userId="1f872dc5d39437bc" providerId="LiveId" clId="{EE4B0D1F-3EA4-4EB6-BA82-909CC6CB938E}" dt="2022-10-25T17:44:44.421" v="8746"/>
          <ac:spMkLst>
            <pc:docMk/>
            <pc:sldMk cId="329809579" sldId="273"/>
            <ac:spMk id="545" creationId="{51D0FD0A-CAF7-62AE-7228-8E47B4FF9FB4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47" creationId="{4AB27E1C-CE28-B698-6AFB-057000D3A4E7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48" creationId="{CE446E3E-E9AF-707E-39A8-C6C532619498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49" creationId="{AD415CA0-52B6-F47D-B634-85C60E801B21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0" creationId="{4333D60E-5F12-B31E-E7F5-57ADA70A7178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1" creationId="{1CFA02B4-8B8C-F360-69FA-471096C653FF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2" creationId="{CDD30A99-B160-DC00-2BBA-55A3644C0B8B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3" creationId="{5B8CDF92-E494-A3AC-E65B-1C6375140ADC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4" creationId="{D324ECC0-1F75-40C4-FCC2-21B987485FD2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5" creationId="{9DE97750-6941-197C-CDDE-7B1970AFAC70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6" creationId="{A39E41B1-D9B0-B269-0958-70A7C9236010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7" creationId="{1CA99216-3DF9-50DE-EAA4-A5D4B91595ED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8" creationId="{57F5CFF8-9D10-FFB5-9C98-F60DAE219246}"/>
          </ac:spMkLst>
        </pc:spChg>
        <pc:spChg chg="mod">
          <ac:chgData name="Renze Meinard Mortiga" userId="1f872dc5d39437bc" providerId="LiveId" clId="{EE4B0D1F-3EA4-4EB6-BA82-909CC6CB938E}" dt="2022-10-25T17:44:44.251" v="8745"/>
          <ac:spMkLst>
            <pc:docMk/>
            <pc:sldMk cId="329809579" sldId="273"/>
            <ac:spMk id="559" creationId="{4B88FADB-2C7B-3A40-E4B7-61AE4312C62A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0" creationId="{9126680B-4C30-AF67-E02F-D5AB854598F2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1" creationId="{87410495-6579-C14B-EC96-4AAAEB628497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2" creationId="{86B9FF78-2A38-D970-8977-171FDB6A2D22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3" creationId="{8E8AD5F2-C83D-7BA9-E04A-F5CF3284CD54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4" creationId="{FB4539C5-1579-F980-D29A-DFB124CC27DA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5" creationId="{1A029CF0-1F9C-AD55-AA06-8BC85693067B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6" creationId="{A8D4DD08-2BCF-EF2A-1182-FD8B580D8DB7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7" creationId="{35A45817-4B31-399A-C196-CC7888B0A207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8" creationId="{3280A2D1-FBDD-55F6-C8B6-93EEC0153F1E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69" creationId="{02615835-0ECA-D13F-22BA-FF8B459C3BB9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70" creationId="{529534AD-0AF2-C80B-F8A0-F2BA3E3538B4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71" creationId="{12CC770B-B1A5-E3ED-7657-78ADD2AA3A23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72" creationId="{1DDF5C89-800F-B960-8614-5A8B20EB9C76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73" creationId="{8485DC22-5233-FDB2-32C3-1A71DA4DF7F6}"/>
          </ac:spMkLst>
        </pc:spChg>
        <pc:spChg chg="add mod">
          <ac:chgData name="Renze Meinard Mortiga" userId="1f872dc5d39437bc" providerId="LiveId" clId="{EE4B0D1F-3EA4-4EB6-BA82-909CC6CB938E}" dt="2022-10-25T17:45:09.665" v="8751" actId="164"/>
          <ac:spMkLst>
            <pc:docMk/>
            <pc:sldMk cId="329809579" sldId="273"/>
            <ac:spMk id="574" creationId="{3D13158B-A8E5-75E3-67E9-201DA11E6263}"/>
          </ac:spMkLst>
        </pc:spChg>
        <pc:grpChg chg="ord">
          <ac:chgData name="Renze Meinard Mortiga" userId="1f872dc5d39437bc" providerId="LiveId" clId="{EE4B0D1F-3EA4-4EB6-BA82-909CC6CB938E}" dt="2022-10-24T07:36:24.983" v="1712" actId="166"/>
          <ac:grpSpMkLst>
            <pc:docMk/>
            <pc:sldMk cId="329809579" sldId="273"/>
            <ac:grpSpMk id="12" creationId="{C644CA4F-BCBC-3930-D9E7-E8EC413B80F9}"/>
          </ac:grpSpMkLst>
        </pc:grpChg>
        <pc:grpChg chg="del">
          <ac:chgData name="Renze Meinard Mortiga" userId="1f872dc5d39437bc" providerId="LiveId" clId="{EE4B0D1F-3EA4-4EB6-BA82-909CC6CB938E}" dt="2022-10-24T07:20:14.621" v="1318" actId="478"/>
          <ac:grpSpMkLst>
            <pc:docMk/>
            <pc:sldMk cId="329809579" sldId="273"/>
            <ac:grpSpMk id="217" creationId="{C9D6EF45-B2CB-64FE-3EF1-E78E0B2F8173}"/>
          </ac:grpSpMkLst>
        </pc:grpChg>
        <pc:grpChg chg="del">
          <ac:chgData name="Renze Meinard Mortiga" userId="1f872dc5d39437bc" providerId="LiveId" clId="{EE4B0D1F-3EA4-4EB6-BA82-909CC6CB938E}" dt="2022-10-24T07:20:14.621" v="1318" actId="478"/>
          <ac:grpSpMkLst>
            <pc:docMk/>
            <pc:sldMk cId="329809579" sldId="273"/>
            <ac:grpSpMk id="218" creationId="{156DCB12-2AE0-2338-1174-5F827E755D51}"/>
          </ac:grpSpMkLst>
        </pc:grpChg>
        <pc:grpChg chg="del">
          <ac:chgData name="Renze Meinard Mortiga" userId="1f872dc5d39437bc" providerId="LiveId" clId="{EE4B0D1F-3EA4-4EB6-BA82-909CC6CB938E}" dt="2022-10-24T07:20:14.621" v="1318" actId="478"/>
          <ac:grpSpMkLst>
            <pc:docMk/>
            <pc:sldMk cId="329809579" sldId="273"/>
            <ac:grpSpMk id="229" creationId="{C8FC908F-7FF6-2B3A-99A8-954DB4DEB32F}"/>
          </ac:grpSpMkLst>
        </pc:grpChg>
        <pc:grpChg chg="del">
          <ac:chgData name="Renze Meinard Mortiga" userId="1f872dc5d39437bc" providerId="LiveId" clId="{EE4B0D1F-3EA4-4EB6-BA82-909CC6CB938E}" dt="2022-10-24T07:20:14.621" v="1318" actId="478"/>
          <ac:grpSpMkLst>
            <pc:docMk/>
            <pc:sldMk cId="329809579" sldId="273"/>
            <ac:grpSpMk id="240" creationId="{7536AE2B-D3B0-01BD-9B60-EE564BC46D38}"/>
          </ac:grpSpMkLst>
        </pc:grpChg>
        <pc:grpChg chg="del">
          <ac:chgData name="Renze Meinard Mortiga" userId="1f872dc5d39437bc" providerId="LiveId" clId="{EE4B0D1F-3EA4-4EB6-BA82-909CC6CB938E}" dt="2022-10-24T07:20:14.621" v="1318" actId="478"/>
          <ac:grpSpMkLst>
            <pc:docMk/>
            <pc:sldMk cId="329809579" sldId="273"/>
            <ac:grpSpMk id="251" creationId="{4CF6769D-797C-FCA6-2728-4D3D602B0719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262" creationId="{FFAFDD73-7A29-6CA5-9F41-621395F0E319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39" creationId="{CF4449F4-4D1E-6CCA-2322-80C8C70E7B04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50" creationId="{27DF6E60-66B2-D3E3-1FDA-92A1B6324F2F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61" creationId="{6AFE5C40-6AD5-09AF-01A3-98EC5669C7D7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72" creationId="{3EEF07A8-827D-0BF2-D2E2-F890B235D9A9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83" creationId="{60E1D629-65C3-5068-4174-3185EBC22BAD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394" creationId="{DA52EDC0-DA4B-2C25-7CA0-0DC23A5F1AE5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06" creationId="{75E8D148-99C3-CB84-D39D-C0B8DA08D11D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17" creationId="{C9BA8B9B-B9C7-A31E-0B9E-49F85125E9A2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28" creationId="{C9E76A37-C5BA-FB56-D88D-7E46A3915209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39" creationId="{5CE6B462-6C1E-F72A-B7B6-1C5C7762CAB7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50" creationId="{A06E78E8-9ECA-4C7B-E53B-BCBF5180B6A3}"/>
          </ac:grpSpMkLst>
        </pc:grpChg>
        <pc:grpChg chg="add mod">
          <ac:chgData name="Renze Meinard Mortiga" userId="1f872dc5d39437bc" providerId="LiveId" clId="{EE4B0D1F-3EA4-4EB6-BA82-909CC6CB938E}" dt="2022-10-25T17:41:42.173" v="8699" actId="164"/>
          <ac:grpSpMkLst>
            <pc:docMk/>
            <pc:sldMk cId="329809579" sldId="273"/>
            <ac:grpSpMk id="459" creationId="{113E1A41-B42A-2C98-E481-E6328EC5B0A4}"/>
          </ac:grpSpMkLst>
        </pc:grpChg>
        <pc:grpChg chg="del">
          <ac:chgData name="Renze Meinard Mortiga" userId="1f872dc5d39437bc" providerId="LiveId" clId="{EE4B0D1F-3EA4-4EB6-BA82-909CC6CB938E}" dt="2022-10-24T07:20:19.571" v="1319" actId="478"/>
          <ac:grpSpMkLst>
            <pc:docMk/>
            <pc:sldMk cId="329809579" sldId="273"/>
            <ac:grpSpMk id="461" creationId="{F90D0D45-EF39-0657-B71B-B7BB71104714}"/>
          </ac:grpSpMkLst>
        </pc:grpChg>
        <pc:grpChg chg="add del mod">
          <ac:chgData name="Renze Meinard Mortiga" userId="1f872dc5d39437bc" providerId="LiveId" clId="{EE4B0D1F-3EA4-4EB6-BA82-909CC6CB938E}" dt="2022-10-25T17:45:32.061" v="8782" actId="478"/>
          <ac:grpSpMkLst>
            <pc:docMk/>
            <pc:sldMk cId="329809579" sldId="273"/>
            <ac:grpSpMk id="463" creationId="{67199E0D-3991-D403-77DC-74BD7D141A9C}"/>
          </ac:grpSpMkLst>
        </pc:grpChg>
        <pc:grpChg chg="add mod">
          <ac:chgData name="Renze Meinard Mortiga" userId="1f872dc5d39437bc" providerId="LiveId" clId="{EE4B0D1F-3EA4-4EB6-BA82-909CC6CB938E}" dt="2022-10-25T17:43:43.810" v="8723"/>
          <ac:grpSpMkLst>
            <pc:docMk/>
            <pc:sldMk cId="329809579" sldId="273"/>
            <ac:grpSpMk id="464" creationId="{2E9B3173-5C49-289E-EEB5-AC056294C354}"/>
          </ac:grpSpMkLst>
        </pc:grpChg>
        <pc:grpChg chg="add mod">
          <ac:chgData name="Renze Meinard Mortiga" userId="1f872dc5d39437bc" providerId="LiveId" clId="{EE4B0D1F-3EA4-4EB6-BA82-909CC6CB938E}" dt="2022-10-25T17:43:47.023" v="8727"/>
          <ac:grpSpMkLst>
            <pc:docMk/>
            <pc:sldMk cId="329809579" sldId="273"/>
            <ac:grpSpMk id="489" creationId="{18CF97BE-DF95-D359-FDF0-C0EF3966A7DE}"/>
          </ac:grpSpMkLst>
        </pc:grpChg>
        <pc:grpChg chg="add mod">
          <ac:chgData name="Renze Meinard Mortiga" userId="1f872dc5d39437bc" providerId="LiveId" clId="{EE4B0D1F-3EA4-4EB6-BA82-909CC6CB938E}" dt="2022-10-25T17:44:45.869" v="8749"/>
          <ac:grpSpMkLst>
            <pc:docMk/>
            <pc:sldMk cId="329809579" sldId="273"/>
            <ac:grpSpMk id="504" creationId="{8791FB6D-38EF-C87D-C391-FF934DCA43C8}"/>
          </ac:grpSpMkLst>
        </pc:grpChg>
        <pc:grpChg chg="add del mod">
          <ac:chgData name="Renze Meinard Mortiga" userId="1f872dc5d39437bc" providerId="LiveId" clId="{EE4B0D1F-3EA4-4EB6-BA82-909CC6CB938E}" dt="2022-10-25T17:44:44.832" v="8747"/>
          <ac:grpSpMkLst>
            <pc:docMk/>
            <pc:sldMk cId="329809579" sldId="273"/>
            <ac:grpSpMk id="518" creationId="{04161C1E-998B-26D8-A9CD-7BDCC72B9993}"/>
          </ac:grpSpMkLst>
        </pc:grpChg>
        <pc:grpChg chg="add mod">
          <ac:chgData name="Renze Meinard Mortiga" userId="1f872dc5d39437bc" providerId="LiveId" clId="{EE4B0D1F-3EA4-4EB6-BA82-909CC6CB938E}" dt="2022-10-25T17:44:44.421" v="8746"/>
          <ac:grpSpMkLst>
            <pc:docMk/>
            <pc:sldMk cId="329809579" sldId="273"/>
            <ac:grpSpMk id="532" creationId="{9D88BE82-A363-70FB-455E-BB5CE90DD6C4}"/>
          </ac:grpSpMkLst>
        </pc:grpChg>
        <pc:grpChg chg="add mod">
          <ac:chgData name="Renze Meinard Mortiga" userId="1f872dc5d39437bc" providerId="LiveId" clId="{EE4B0D1F-3EA4-4EB6-BA82-909CC6CB938E}" dt="2022-10-25T17:44:44.251" v="8745"/>
          <ac:grpSpMkLst>
            <pc:docMk/>
            <pc:sldMk cId="329809579" sldId="273"/>
            <ac:grpSpMk id="546" creationId="{80CABF61-84B2-8228-2D34-231007C57231}"/>
          </ac:grpSpMkLst>
        </pc:grpChg>
        <pc:grpChg chg="add mod ord">
          <ac:chgData name="Renze Meinard Mortiga" userId="1f872dc5d39437bc" providerId="LiveId" clId="{EE4B0D1F-3EA4-4EB6-BA82-909CC6CB938E}" dt="2022-10-25T17:45:19.244" v="8780" actId="170"/>
          <ac:grpSpMkLst>
            <pc:docMk/>
            <pc:sldMk cId="329809579" sldId="273"/>
            <ac:grpSpMk id="575" creationId="{4D92848D-6622-4BED-A2C1-4699981A21A8}"/>
          </ac:grpSpMkLst>
        </pc:grpChg>
        <pc:picChg chg="mod">
          <ac:chgData name="Renze Meinard Mortiga" userId="1f872dc5d39437bc" providerId="LiveId" clId="{EE4B0D1F-3EA4-4EB6-BA82-909CC6CB938E}" dt="2022-10-24T07:20:31.570" v="1326" actId="1076"/>
          <ac:picMkLst>
            <pc:docMk/>
            <pc:sldMk cId="329809579" sldId="273"/>
            <ac:picMk id="6" creationId="{576D1949-86B7-77A9-C22B-F0802567DBC7}"/>
          </ac:picMkLst>
        </pc:picChg>
      </pc:sldChg>
      <pc:sldChg chg="new del">
        <pc:chgData name="Renze Meinard Mortiga" userId="1f872dc5d39437bc" providerId="LiveId" clId="{EE4B0D1F-3EA4-4EB6-BA82-909CC6CB938E}" dt="2022-10-24T06:31:45.803" v="860" actId="47"/>
        <pc:sldMkLst>
          <pc:docMk/>
          <pc:sldMk cId="2436397520" sldId="273"/>
        </pc:sldMkLst>
      </pc:sldChg>
      <pc:sldChg chg="add del">
        <pc:chgData name="Renze Meinard Mortiga" userId="1f872dc5d39437bc" providerId="LiveId" clId="{EE4B0D1F-3EA4-4EB6-BA82-909CC6CB938E}" dt="2022-10-24T06:40:04.750" v="917" actId="47"/>
        <pc:sldMkLst>
          <pc:docMk/>
          <pc:sldMk cId="3640533160" sldId="273"/>
        </pc:sldMkLst>
      </pc:sldChg>
      <pc:sldChg chg="addSp delSp modSp add mod ord">
        <pc:chgData name="Renze Meinard Mortiga" userId="1f872dc5d39437bc" providerId="LiveId" clId="{EE4B0D1F-3EA4-4EB6-BA82-909CC6CB938E}" dt="2022-10-24T12:50:18.445" v="2609" actId="27309"/>
        <pc:sldMkLst>
          <pc:docMk/>
          <pc:sldMk cId="2233106084" sldId="274"/>
        </pc:sldMkLst>
        <pc:spChg chg="mod">
          <ac:chgData name="Renze Meinard Mortiga" userId="1f872dc5d39437bc" providerId="LiveId" clId="{EE4B0D1F-3EA4-4EB6-BA82-909CC6CB938E}" dt="2022-10-24T12:49:00.381" v="2587"/>
          <ac:spMkLst>
            <pc:docMk/>
            <pc:sldMk cId="2233106084" sldId="274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52" creationId="{3888B79B-9F16-639B-BD4F-035D6FD8A94C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55" creationId="{F1FCB19C-870C-BB2B-DAD2-2ADD42FE02D6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56" creationId="{8E75C9B9-7063-573D-EC39-C8DAA684B277}"/>
          </ac:spMkLst>
        </pc:spChg>
        <pc:spChg chg="add 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57" creationId="{80EE95F6-2947-A034-7ECB-9070113A9F18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62" creationId="{4672ACF3-33F5-0145-E3ED-CE336784C206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63" creationId="{C15FBC8A-B5C6-BE29-F0D0-53C3EE3CAAA8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192" creationId="{B65327EF-6FC7-0550-93AF-2D9B065755B9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193" creationId="{D827C2EF-9A90-52DF-5BE4-F40C8E945151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194" creationId="{0993EFF1-292F-BC94-DD94-DC4594F501A6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195" creationId="{AE70C3F2-76D4-20EF-095E-3BA3A27C3A14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199" creationId="{EC1C6D42-BEE1-8CE3-7AFB-792174BBF3BE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0" creationId="{24D44E7F-7B6E-0D53-9F3E-9471830889A0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1" creationId="{E2BEE559-C3B6-D518-1AA3-E5E393D65EC3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2" creationId="{9F10EEC1-5AD6-9FB7-37AA-589EABFB923D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3" creationId="{39484606-69E4-199D-A219-EB75FE484460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4" creationId="{63A8E719-83D2-7DC8-66F2-F0F675BB0FE1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8" creationId="{5905A27B-7BB8-FA5D-8231-E064A18E13DA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09" creationId="{631B5F9A-500D-C907-F00F-83B05F3A7752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10" creationId="{C8FDA872-E373-1A14-6D2A-E12B06F8BC19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11" creationId="{B852E186-6478-F9A5-D879-D341DA681AF1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12" creationId="{93BEE6F0-05C1-FF7D-0D65-C73688E58423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213" creationId="{C266D167-5FD9-AA9B-C5BF-6984C63D79B7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2" creationId="{5CF7A6C3-E8F5-6052-52FC-0D3A79195F6B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3" creationId="{BBE1A289-1AC2-E98F-45E3-888364DC313E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4" creationId="{DB37E04E-EFE8-FC82-BD2A-12B928D074EA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5" creationId="{932557DD-2EBE-6F51-D2BB-7BF03F76BD84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6" creationId="{DD61F3DD-3EA0-52A1-0A00-8BDE3E589AEF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397" creationId="{2E7BCA2A-65CE-ADEC-3F85-3A37E8718F80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1" creationId="{D135F216-38EC-A992-D255-EC5BBA0B427E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2" creationId="{CC9A152B-47C2-A382-38B0-20AF93C02472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3" creationId="{A58F5AFF-A568-F590-A9CE-5170E2354082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4" creationId="{1DE505A5-DE4B-0878-21CD-2DA0669B9C0B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5" creationId="{8096F62D-142C-253C-B7BC-AA4C37BF458D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06" creationId="{99CBE5F4-68D7-B9B5-50E6-DBA0DB37F307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0" creationId="{188DD54C-867B-8A4C-FEA5-5108785CAF98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1" creationId="{9316487D-E806-914B-38F9-B02E541DE736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2" creationId="{288DC09C-1634-69B7-3D76-DE3CC2B73B73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3" creationId="{BC6CC429-0953-1BBA-993D-A3884019B80C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4" creationId="{74F10654-8E49-A3F5-7727-0356F241E402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5" creationId="{0F453D95-0B73-FDE4-3546-934CB2223559}"/>
          </ac:spMkLst>
        </pc:spChg>
        <pc:spChg chg="add 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6" creationId="{68BAAD3A-D532-A8D4-8481-CD0DBCBE1566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8" creationId="{58921DF1-F513-F46E-E4F7-28BCFADC822C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19" creationId="{58CD6618-4581-3A6B-561A-A31654806514}"/>
          </ac:spMkLst>
        </pc:spChg>
        <pc:spChg chg="add mod">
          <ac:chgData name="Renze Meinard Mortiga" userId="1f872dc5d39437bc" providerId="LiveId" clId="{EE4B0D1F-3EA4-4EB6-BA82-909CC6CB938E}" dt="2022-10-24T12:37:44.762" v="2540" actId="164"/>
          <ac:spMkLst>
            <pc:docMk/>
            <pc:sldMk cId="2233106084" sldId="274"/>
            <ac:spMk id="420" creationId="{D494B5F6-0D87-8944-3555-5482816B924F}"/>
          </ac:spMkLst>
        </pc:spChg>
        <pc:spChg chg="add mod">
          <ac:chgData name="Renze Meinard Mortiga" userId="1f872dc5d39437bc" providerId="LiveId" clId="{EE4B0D1F-3EA4-4EB6-BA82-909CC6CB938E}" dt="2022-10-24T12:37:44.762" v="2540" actId="164"/>
          <ac:spMkLst>
            <pc:docMk/>
            <pc:sldMk cId="2233106084" sldId="274"/>
            <ac:spMk id="421" creationId="{BE8B753A-760D-2B72-25DD-61AF2BAB5A15}"/>
          </ac:spMkLst>
        </pc:spChg>
        <pc:spChg chg="add 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22" creationId="{8644328E-0B92-42C0-6ACE-3790185442D4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24" creationId="{1F64431D-66A3-DB63-BA1E-48B04F511E00}"/>
          </ac:spMkLst>
        </pc:spChg>
        <pc:spChg chg="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25" creationId="{6CE5A4D9-F1C9-7841-25C5-A29BE1DB9495}"/>
          </ac:spMkLst>
        </pc:spChg>
        <pc:spChg chg="add mod">
          <ac:chgData name="Renze Meinard Mortiga" userId="1f872dc5d39437bc" providerId="LiveId" clId="{EE4B0D1F-3EA4-4EB6-BA82-909CC6CB938E}" dt="2022-10-24T12:37:11.391" v="2539" actId="115"/>
          <ac:spMkLst>
            <pc:docMk/>
            <pc:sldMk cId="2233106084" sldId="274"/>
            <ac:spMk id="426" creationId="{58D926A6-FCFC-1E49-9199-1A8F6F7858A9}"/>
          </ac:spMkLst>
        </pc:spChg>
        <pc:spChg chg="add mod">
          <ac:chgData name="Renze Meinard Mortiga" userId="1f872dc5d39437bc" providerId="LiveId" clId="{EE4B0D1F-3EA4-4EB6-BA82-909CC6CB938E}" dt="2022-10-24T07:37:14.980" v="1714"/>
          <ac:spMkLst>
            <pc:docMk/>
            <pc:sldMk cId="2233106084" sldId="274"/>
            <ac:spMk id="428" creationId="{D8C05EB4-A558-4622-6E67-CF58363C1E8B}"/>
          </ac:spMkLst>
        </pc:spChg>
        <pc:spChg chg="add del mod">
          <ac:chgData name="Renze Meinard Mortiga" userId="1f872dc5d39437bc" providerId="LiveId" clId="{EE4B0D1F-3EA4-4EB6-BA82-909CC6CB938E}" dt="2022-10-24T12:40:16.414" v="2549" actId="478"/>
          <ac:spMkLst>
            <pc:docMk/>
            <pc:sldMk cId="2233106084" sldId="274"/>
            <ac:spMk id="430" creationId="{D2FD1CD8-5209-1496-24EE-E48952428AD7}"/>
          </ac:spMkLst>
        </pc:s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50" creationId="{F2519198-F1F0-5E9C-D237-3ACFC23A8177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58" creationId="{E06DFA77-FF76-1C1D-731A-B1E6649D068A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59" creationId="{B21A50FF-C03A-0FDF-8685-345E89C76AA5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61" creationId="{D1736322-5A22-E8FD-AE7A-E50D5A0C982A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196" creationId="{1401D41D-DACA-7F06-E371-9C4878DD98F1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197" creationId="{329A37D9-1844-9357-6FEE-3E5713969271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198" creationId="{C4360B35-01E9-AB10-0B70-BDA588A25823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205" creationId="{A478EEE8-BD77-DCC7-94AB-2067FAC1A123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206" creationId="{29337202-838B-DA89-F4BF-2F3833AEA39B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207" creationId="{84635568-7CB4-218F-F529-2D75F7DE2E42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214" creationId="{735E213D-D5D5-986B-65F5-7D337C1B9123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215" creationId="{68B75F44-8BA5-4C3A-4857-35B571513558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391" creationId="{EEC695C2-611E-03A6-C841-ED76C48869B8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398" creationId="{7046E90B-679E-B003-908A-B973FA0C64E0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399" creationId="{4D9ED3F1-3963-86C2-333E-F926A2C3349F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00" creationId="{A43E7660-A20B-2DBD-9EBF-A61434B9BC51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07" creationId="{93A879CC-A60D-0C97-5E06-DDFD556BC02F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08" creationId="{5A4626D1-5595-6E8E-1718-105AFDF52483}"/>
          </ac:grpSpMkLst>
        </pc:grpChg>
        <pc:grpChg chg="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09" creationId="{67784D67-9B95-132B-D3E8-FF413BF282CC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17" creationId="{D21C6E32-0BDD-AA3D-4104-6C86A1D52A3B}"/>
          </ac:grpSpMkLst>
        </pc:grpChg>
        <pc:grpChg chg="add mod">
          <ac:chgData name="Renze Meinard Mortiga" userId="1f872dc5d39437bc" providerId="LiveId" clId="{EE4B0D1F-3EA4-4EB6-BA82-909CC6CB938E}" dt="2022-10-24T07:37:14.980" v="1714"/>
          <ac:grpSpMkLst>
            <pc:docMk/>
            <pc:sldMk cId="2233106084" sldId="274"/>
            <ac:grpSpMk id="423" creationId="{9BF2F57D-267F-3D50-575F-56438AA35B07}"/>
          </ac:grpSpMkLst>
        </pc:grpChg>
        <pc:grpChg chg="add mod">
          <ac:chgData name="Renze Meinard Mortiga" userId="1f872dc5d39437bc" providerId="LiveId" clId="{EE4B0D1F-3EA4-4EB6-BA82-909CC6CB938E}" dt="2022-10-24T12:37:44.762" v="2540" actId="164"/>
          <ac:grpSpMkLst>
            <pc:docMk/>
            <pc:sldMk cId="2233106084" sldId="274"/>
            <ac:grpSpMk id="429" creationId="{7494B74F-5ADE-3E53-A425-931E709A3EF5}"/>
          </ac:grpSpMkLst>
        </pc:grpChg>
        <pc:graphicFrameChg chg="add del modGraphic">
          <ac:chgData name="Renze Meinard Mortiga" userId="1f872dc5d39437bc" providerId="LiveId" clId="{EE4B0D1F-3EA4-4EB6-BA82-909CC6CB938E}" dt="2022-10-24T12:50:18.445" v="2609" actId="27309"/>
          <ac:graphicFrameMkLst>
            <pc:docMk/>
            <pc:sldMk cId="2233106084" sldId="274"/>
            <ac:graphicFrameMk id="432" creationId="{2CCAC9AC-F68D-A1E2-46FB-4A6520D43AD9}"/>
          </ac:graphicFrameMkLst>
        </pc:graphicFrameChg>
        <pc:picChg chg="add mod">
          <ac:chgData name="Renze Meinard Mortiga" userId="1f872dc5d39437bc" providerId="LiveId" clId="{EE4B0D1F-3EA4-4EB6-BA82-909CC6CB938E}" dt="2022-10-24T07:37:14.980" v="1714"/>
          <ac:picMkLst>
            <pc:docMk/>
            <pc:sldMk cId="2233106084" sldId="274"/>
            <ac:picMk id="427" creationId="{E1AA9676-4849-64EA-90B3-B3E1F7FD48FA}"/>
          </ac:picMkLst>
        </pc:picChg>
      </pc:sldChg>
      <pc:sldChg chg="addSp delSp modSp add mod">
        <pc:chgData name="Renze Meinard Mortiga" userId="1f872dc5d39437bc" providerId="LiveId" clId="{EE4B0D1F-3EA4-4EB6-BA82-909CC6CB938E}" dt="2022-10-25T17:37:24.722" v="8581" actId="170"/>
        <pc:sldMkLst>
          <pc:docMk/>
          <pc:sldMk cId="889502708" sldId="275"/>
        </pc:sldMkLst>
        <pc:spChg chg="add mod">
          <ac:chgData name="Renze Meinard Mortiga" userId="1f872dc5d39437bc" providerId="LiveId" clId="{EE4B0D1F-3EA4-4EB6-BA82-909CC6CB938E}" dt="2022-10-25T17:35:33.072" v="8566" actId="571"/>
          <ac:spMkLst>
            <pc:docMk/>
            <pc:sldMk cId="889502708" sldId="275"/>
            <ac:spMk id="2" creationId="{C12795AC-FFF9-0C60-18FE-87103EFC26C0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2" creationId="{E9AB8085-8FD2-0BC1-E8B7-3440A749E2D6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3" creationId="{B2C5E13E-579B-8EC7-580B-0FE02ABA7285}"/>
          </ac:spMkLst>
        </pc:spChg>
        <pc:spChg chg="add mod">
          <ac:chgData name="Renze Meinard Mortiga" userId="1f872dc5d39437bc" providerId="LiveId" clId="{EE4B0D1F-3EA4-4EB6-BA82-909CC6CB938E}" dt="2022-10-25T17:35:33.072" v="8566" actId="571"/>
          <ac:spMkLst>
            <pc:docMk/>
            <pc:sldMk cId="889502708" sldId="275"/>
            <ac:spMk id="3" creationId="{B5895797-76FE-82F5-D776-89238C04768E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5" creationId="{9C3C4ABB-8A90-05E3-A964-376889C6C127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8" creationId="{C1B1D108-B436-C316-37DF-99EC64FEC3E8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11" creationId="{DD4AF746-A5B3-47E8-75FE-CBB88FAB3FD3}"/>
          </ac:spMkLst>
        </pc:spChg>
        <pc:spChg chg="ord">
          <ac:chgData name="Renze Meinard Mortiga" userId="1f872dc5d39437bc" providerId="LiveId" clId="{EE4B0D1F-3EA4-4EB6-BA82-909CC6CB938E}" dt="2022-10-24T07:57:42.858" v="1885" actId="166"/>
          <ac:spMkLst>
            <pc:docMk/>
            <pc:sldMk cId="889502708" sldId="275"/>
            <ac:spMk id="15" creationId="{1B6196B6-BA0D-8893-E526-474C14E41763}"/>
          </ac:spMkLst>
        </pc:spChg>
        <pc:spChg chg="mod">
          <ac:chgData name="Renze Meinard Mortiga" userId="1f872dc5d39437bc" providerId="LiveId" clId="{EE4B0D1F-3EA4-4EB6-BA82-909CC6CB938E}" dt="2022-10-24T12:48:39.344" v="2570" actId="20577"/>
          <ac:spMkLst>
            <pc:docMk/>
            <pc:sldMk cId="889502708" sldId="275"/>
            <ac:spMk id="17" creationId="{8C1EAF10-7A38-F742-07B8-B3C64F9A6F01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21" creationId="{62A0EF24-18B2-02C4-126D-6A23EE4C6DC0}"/>
          </ac:spMkLst>
        </pc:spChg>
        <pc:spChg chg="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23" creationId="{6BBA77AA-622A-935D-3D47-306C30CB223F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24" creationId="{369DA272-5411-6574-E6BF-BD53D5BEF218}"/>
          </ac:spMkLst>
        </pc:spChg>
        <pc:spChg chg="mod">
          <ac:chgData name="Renze Meinard Mortiga" userId="1f872dc5d39437bc" providerId="LiveId" clId="{EE4B0D1F-3EA4-4EB6-BA82-909CC6CB938E}" dt="2022-10-24T08:02:06.332" v="2016" actId="1036"/>
          <ac:spMkLst>
            <pc:docMk/>
            <pc:sldMk cId="889502708" sldId="275"/>
            <ac:spMk id="25" creationId="{B3204F21-713C-A540-77C8-2F5D88D8ACAB}"/>
          </ac:spMkLst>
        </pc:spChg>
        <pc:spChg chg="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28" creationId="{BD78291D-5097-E7FE-CE8C-5B913E5CED22}"/>
          </ac:spMkLst>
        </pc:spChg>
        <pc:spChg chg="del mod">
          <ac:chgData name="Renze Meinard Mortiga" userId="1f872dc5d39437bc" providerId="LiveId" clId="{EE4B0D1F-3EA4-4EB6-BA82-909CC6CB938E}" dt="2022-10-24T07:38:42.565" v="1795" actId="478"/>
          <ac:spMkLst>
            <pc:docMk/>
            <pc:sldMk cId="889502708" sldId="275"/>
            <ac:spMk id="31" creationId="{4042C86C-A39D-85FF-2CE0-E4F037F2B5A1}"/>
          </ac:spMkLst>
        </pc:spChg>
        <pc:spChg chg="mod">
          <ac:chgData name="Renze Meinard Mortiga" userId="1f872dc5d39437bc" providerId="LiveId" clId="{EE4B0D1F-3EA4-4EB6-BA82-909CC6CB938E}" dt="2022-10-24T08:01:32.298" v="1981" actId="14100"/>
          <ac:spMkLst>
            <pc:docMk/>
            <pc:sldMk cId="889502708" sldId="275"/>
            <ac:spMk id="33" creationId="{EF1A84BF-F987-1430-4890-CAB12F5119EE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34" creationId="{C4CEE0D2-5C64-DB52-174D-8C87124BB635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36" creationId="{03E6E71B-6F83-447E-EAFA-C2410ECC56B2}"/>
          </ac:spMkLst>
        </pc:spChg>
        <pc:spChg chg="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37" creationId="{D59EF518-FF3D-4AC9-9887-FD5E299E10F4}"/>
          </ac:spMkLst>
        </pc:spChg>
        <pc:spChg chg="add del mod">
          <ac:chgData name="Renze Meinard Mortiga" userId="1f872dc5d39437bc" providerId="LiveId" clId="{EE4B0D1F-3EA4-4EB6-BA82-909CC6CB938E}" dt="2022-10-24T13:09:39.616" v="2828" actId="1038"/>
          <ac:spMkLst>
            <pc:docMk/>
            <pc:sldMk cId="889502708" sldId="275"/>
            <ac:spMk id="40" creationId="{8BD3F11F-1770-4DDC-1DF6-B3DB7F2A32F6}"/>
          </ac:spMkLst>
        </pc:spChg>
        <pc:spChg chg="del">
          <ac:chgData name="Renze Meinard Mortiga" userId="1f872dc5d39437bc" providerId="LiveId" clId="{EE4B0D1F-3EA4-4EB6-BA82-909CC6CB938E}" dt="2022-10-24T07:59:59.335" v="1942" actId="478"/>
          <ac:spMkLst>
            <pc:docMk/>
            <pc:sldMk cId="889502708" sldId="275"/>
            <ac:spMk id="41" creationId="{DCBC49B1-C21A-284A-0E8E-189A91910071}"/>
          </ac:spMkLst>
        </pc:spChg>
        <pc:spChg chg="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42" creationId="{F2514CCA-C44F-0591-AC00-DA197D0C3DC6}"/>
          </ac:spMkLst>
        </pc:spChg>
        <pc:spChg chg="mod ord">
          <ac:chgData name="Renze Meinard Mortiga" userId="1f872dc5d39437bc" providerId="LiveId" clId="{EE4B0D1F-3EA4-4EB6-BA82-909CC6CB938E}" dt="2022-10-24T08:01:26.624" v="1980" actId="1035"/>
          <ac:spMkLst>
            <pc:docMk/>
            <pc:sldMk cId="889502708" sldId="275"/>
            <ac:spMk id="43" creationId="{8F63BE68-FC47-3A9B-77BC-BB5FF6623715}"/>
          </ac:spMkLst>
        </pc:spChg>
        <pc:spChg chg="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44" creationId="{4C268C05-93D0-082F-09FD-5AE501165D81}"/>
          </ac:spMkLst>
        </pc:spChg>
        <pc:spChg chg="del">
          <ac:chgData name="Renze Meinard Mortiga" userId="1f872dc5d39437bc" providerId="LiveId" clId="{EE4B0D1F-3EA4-4EB6-BA82-909CC6CB938E}" dt="2022-10-24T07:59:35.235" v="1907" actId="478"/>
          <ac:spMkLst>
            <pc:docMk/>
            <pc:sldMk cId="889502708" sldId="275"/>
            <ac:spMk id="47" creationId="{D57DB65D-0FEA-1A66-5E5F-495BD8BF1098}"/>
          </ac:spMkLst>
        </pc:spChg>
        <pc:spChg chg="del">
          <ac:chgData name="Renze Meinard Mortiga" userId="1f872dc5d39437bc" providerId="LiveId" clId="{EE4B0D1F-3EA4-4EB6-BA82-909CC6CB938E}" dt="2022-10-24T07:59:38.801" v="1908" actId="478"/>
          <ac:spMkLst>
            <pc:docMk/>
            <pc:sldMk cId="889502708" sldId="275"/>
            <ac:spMk id="49" creationId="{CD60D62A-225A-3896-D896-CA55BD639AAD}"/>
          </ac:spMkLst>
        </pc:spChg>
        <pc:spChg chg="add mod ord">
          <ac:chgData name="Renze Meinard Mortiga" userId="1f872dc5d39437bc" providerId="LiveId" clId="{EE4B0D1F-3EA4-4EB6-BA82-909CC6CB938E}" dt="2022-10-24T12:25:12.139" v="2354" actId="14100"/>
          <ac:spMkLst>
            <pc:docMk/>
            <pc:sldMk cId="889502708" sldId="275"/>
            <ac:spMk id="50" creationId="{63595615-AAC6-7764-0A7D-B999F166F473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51" creationId="{C374A6B2-581C-9115-E427-0EAC76AFD615}"/>
          </ac:spMkLst>
        </pc:spChg>
        <pc:spChg chg="add mod">
          <ac:chgData name="Renze Meinard Mortiga" userId="1f872dc5d39437bc" providerId="LiveId" clId="{EE4B0D1F-3EA4-4EB6-BA82-909CC6CB938E}" dt="2022-10-24T07:59:53.417" v="1941" actId="1036"/>
          <ac:spMkLst>
            <pc:docMk/>
            <pc:sldMk cId="889502708" sldId="275"/>
            <ac:spMk id="52" creationId="{EC1413E7-BDEE-0BE5-6FFD-2857BF70102E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53" creationId="{0C306314-7421-992C-72BA-E62FED669A6A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54" creationId="{A36BE592-D051-B054-C727-96E0FD4FD8B7}"/>
          </ac:spMkLst>
        </pc:spChg>
        <pc:spChg chg="add mod">
          <ac:chgData name="Renze Meinard Mortiga" userId="1f872dc5d39437bc" providerId="LiveId" clId="{EE4B0D1F-3EA4-4EB6-BA82-909CC6CB938E}" dt="2022-10-24T13:05:51.491" v="2811" actId="403"/>
          <ac:spMkLst>
            <pc:docMk/>
            <pc:sldMk cId="889502708" sldId="275"/>
            <ac:spMk id="57" creationId="{BD24CF58-AE16-836E-03B8-663014C0FD5F}"/>
          </ac:spMkLst>
        </pc:spChg>
        <pc:spChg chg="add mod">
          <ac:chgData name="Renze Meinard Mortiga" userId="1f872dc5d39437bc" providerId="LiveId" clId="{EE4B0D1F-3EA4-4EB6-BA82-909CC6CB938E}" dt="2022-10-24T13:06:43.813" v="2818" actId="403"/>
          <ac:spMkLst>
            <pc:docMk/>
            <pc:sldMk cId="889502708" sldId="275"/>
            <ac:spMk id="58" creationId="{C7B83EC4-2B60-6F62-C935-FC2F714BF2AD}"/>
          </ac:spMkLst>
        </pc:spChg>
        <pc:spChg chg="add mod">
          <ac:chgData name="Renze Meinard Mortiga" userId="1f872dc5d39437bc" providerId="LiveId" clId="{EE4B0D1F-3EA4-4EB6-BA82-909CC6CB938E}" dt="2022-10-24T12:18:38.998" v="2151" actId="164"/>
          <ac:spMkLst>
            <pc:docMk/>
            <pc:sldMk cId="889502708" sldId="275"/>
            <ac:spMk id="59" creationId="{857E4E74-BCAA-AF28-8952-4136C9933CE2}"/>
          </ac:spMkLst>
        </pc:spChg>
        <pc:spChg chg="add mod">
          <ac:chgData name="Renze Meinard Mortiga" userId="1f872dc5d39437bc" providerId="LiveId" clId="{EE4B0D1F-3EA4-4EB6-BA82-909CC6CB938E}" dt="2022-10-24T12:22:52.099" v="2264" actId="1037"/>
          <ac:spMkLst>
            <pc:docMk/>
            <pc:sldMk cId="889502708" sldId="275"/>
            <ac:spMk id="60" creationId="{5873A178-F399-0E03-1726-E0301B25F2C9}"/>
          </ac:spMkLst>
        </pc:spChg>
        <pc:spChg chg="add mod">
          <ac:chgData name="Renze Meinard Mortiga" userId="1f872dc5d39437bc" providerId="LiveId" clId="{EE4B0D1F-3EA4-4EB6-BA82-909CC6CB938E}" dt="2022-10-24T12:22:23.416" v="2250" actId="1036"/>
          <ac:spMkLst>
            <pc:docMk/>
            <pc:sldMk cId="889502708" sldId="275"/>
            <ac:spMk id="61" creationId="{E7BB5679-E84F-E16C-4CE2-62F41BF048E7}"/>
          </ac:spMkLst>
        </pc:spChg>
        <pc:spChg chg="add mod">
          <ac:chgData name="Renze Meinard Mortiga" userId="1f872dc5d39437bc" providerId="LiveId" clId="{EE4B0D1F-3EA4-4EB6-BA82-909CC6CB938E}" dt="2022-10-24T12:18:38.998" v="2151" actId="164"/>
          <ac:spMkLst>
            <pc:docMk/>
            <pc:sldMk cId="889502708" sldId="275"/>
            <ac:spMk id="62" creationId="{0D79B299-29AB-EDB8-4B23-7A2047A5AB1B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63" creationId="{78D08F31-68BC-0B18-C981-FB770497D69D}"/>
          </ac:spMkLst>
        </pc:spChg>
        <pc:spChg chg="add mod">
          <ac:chgData name="Renze Meinard Mortiga" userId="1f872dc5d39437bc" providerId="LiveId" clId="{EE4B0D1F-3EA4-4EB6-BA82-909CC6CB938E}" dt="2022-10-24T12:18:46.308" v="2175" actId="164"/>
          <ac:spMkLst>
            <pc:docMk/>
            <pc:sldMk cId="889502708" sldId="275"/>
            <ac:spMk id="448" creationId="{D62D0597-F25F-B053-A602-61D22EABE118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49" creationId="{23EFA4F7-CCD8-9050-1E07-6D11DC2F6475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51" creationId="{B1BE797E-C6D1-DFEC-CA88-4463077037F3}"/>
          </ac:spMkLst>
        </pc:spChg>
        <pc:spChg chg="del mod topLvl">
          <ac:chgData name="Renze Meinard Mortiga" userId="1f872dc5d39437bc" providerId="LiveId" clId="{EE4B0D1F-3EA4-4EB6-BA82-909CC6CB938E}" dt="2022-10-24T12:23:52.802" v="2272" actId="478"/>
          <ac:spMkLst>
            <pc:docMk/>
            <pc:sldMk cId="889502708" sldId="275"/>
            <ac:spMk id="455" creationId="{9A7BEEFE-90E3-E771-0729-787B260A751C}"/>
          </ac:spMkLst>
        </pc:spChg>
        <pc:spChg chg="mod ord topLvl">
          <ac:chgData name="Renze Meinard Mortiga" userId="1f872dc5d39437bc" providerId="LiveId" clId="{EE4B0D1F-3EA4-4EB6-BA82-909CC6CB938E}" dt="2022-10-24T12:33:23.791" v="2496" actId="207"/>
          <ac:spMkLst>
            <pc:docMk/>
            <pc:sldMk cId="889502708" sldId="275"/>
            <ac:spMk id="456" creationId="{461ABD9B-604E-97EC-279D-AEC269E70B37}"/>
          </ac:spMkLst>
        </pc:spChg>
        <pc:spChg chg="del mod topLvl">
          <ac:chgData name="Renze Meinard Mortiga" userId="1f872dc5d39437bc" providerId="LiveId" clId="{EE4B0D1F-3EA4-4EB6-BA82-909CC6CB938E}" dt="2022-10-24T12:23:55.285" v="2274" actId="478"/>
          <ac:spMkLst>
            <pc:docMk/>
            <pc:sldMk cId="889502708" sldId="275"/>
            <ac:spMk id="457" creationId="{E628BFE4-1E1D-F766-ECCE-E9104E547D8B}"/>
          </ac:spMkLst>
        </pc:spChg>
        <pc:spChg chg="del mod topLvl">
          <ac:chgData name="Renze Meinard Mortiga" userId="1f872dc5d39437bc" providerId="LiveId" clId="{EE4B0D1F-3EA4-4EB6-BA82-909CC6CB938E}" dt="2022-10-24T12:23:51.742" v="2271" actId="478"/>
          <ac:spMkLst>
            <pc:docMk/>
            <pc:sldMk cId="889502708" sldId="275"/>
            <ac:spMk id="458" creationId="{E28AD926-B0B9-3624-4886-481CCBAAD509}"/>
          </ac:spMkLst>
        </pc:spChg>
        <pc:spChg chg="del mod topLvl">
          <ac:chgData name="Renze Meinard Mortiga" userId="1f872dc5d39437bc" providerId="LiveId" clId="{EE4B0D1F-3EA4-4EB6-BA82-909CC6CB938E}" dt="2022-10-24T12:23:54.009" v="2273" actId="478"/>
          <ac:spMkLst>
            <pc:docMk/>
            <pc:sldMk cId="889502708" sldId="275"/>
            <ac:spMk id="459" creationId="{C5DF6270-AFDA-6245-70A7-6779C5E8CECA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60" creationId="{6FE60669-8B51-6E09-AC0D-5B827691262B}"/>
          </ac:spMkLst>
        </pc:spChg>
        <pc:spChg chg="add mod">
          <ac:chgData name="Renze Meinard Mortiga" userId="1f872dc5d39437bc" providerId="LiveId" clId="{EE4B0D1F-3EA4-4EB6-BA82-909CC6CB938E}" dt="2022-10-24T12:25:05.805" v="2353" actId="1038"/>
          <ac:spMkLst>
            <pc:docMk/>
            <pc:sldMk cId="889502708" sldId="275"/>
            <ac:spMk id="461" creationId="{29C585CD-3DD5-130A-2682-8BEC2915CB20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62" creationId="{8E13CC52-B2C2-CA74-34FD-2F162BC51013}"/>
          </ac:spMkLst>
        </pc:spChg>
        <pc:spChg chg="add mod">
          <ac:chgData name="Renze Meinard Mortiga" userId="1f872dc5d39437bc" providerId="LiveId" clId="{EE4B0D1F-3EA4-4EB6-BA82-909CC6CB938E}" dt="2022-10-24T12:24:09.442" v="2286" actId="571"/>
          <ac:spMkLst>
            <pc:docMk/>
            <pc:sldMk cId="889502708" sldId="275"/>
            <ac:spMk id="463" creationId="{E6D80BA3-7363-BDC3-5AAB-B03F4AC7DAFE}"/>
          </ac:spMkLst>
        </pc:spChg>
        <pc:spChg chg="add mod">
          <ac:chgData name="Renze Meinard Mortiga" userId="1f872dc5d39437bc" providerId="LiveId" clId="{EE4B0D1F-3EA4-4EB6-BA82-909CC6CB938E}" dt="2022-10-24T12:25:05.805" v="2353" actId="1038"/>
          <ac:spMkLst>
            <pc:docMk/>
            <pc:sldMk cId="889502708" sldId="275"/>
            <ac:spMk id="464" creationId="{10EC8A6E-6B11-51BB-8B18-3C24E4D4D0A5}"/>
          </ac:spMkLst>
        </pc:spChg>
        <pc:spChg chg="add mod">
          <ac:chgData name="Renze Meinard Mortiga" userId="1f872dc5d39437bc" providerId="LiveId" clId="{EE4B0D1F-3EA4-4EB6-BA82-909CC6CB938E}" dt="2022-10-24T12:33:14.980" v="2494" actId="207"/>
          <ac:spMkLst>
            <pc:docMk/>
            <pc:sldMk cId="889502708" sldId="275"/>
            <ac:spMk id="465" creationId="{618101E9-B181-57DE-F7C0-493F7DF672BC}"/>
          </ac:spMkLst>
        </pc:spChg>
        <pc:spChg chg="add mod">
          <ac:chgData name="Renze Meinard Mortiga" userId="1f872dc5d39437bc" providerId="LiveId" clId="{EE4B0D1F-3EA4-4EB6-BA82-909CC6CB938E}" dt="2022-10-24T12:33:12.382" v="2493" actId="207"/>
          <ac:spMkLst>
            <pc:docMk/>
            <pc:sldMk cId="889502708" sldId="275"/>
            <ac:spMk id="466" creationId="{8B0BA343-C2D5-4981-FFA2-02F3C8C9D892}"/>
          </ac:spMkLst>
        </pc:spChg>
        <pc:spChg chg="add mod">
          <ac:chgData name="Renze Meinard Mortiga" userId="1f872dc5d39437bc" providerId="LiveId" clId="{EE4B0D1F-3EA4-4EB6-BA82-909CC6CB938E}" dt="2022-10-24T12:33:17.379" v="2495" actId="207"/>
          <ac:spMkLst>
            <pc:docMk/>
            <pc:sldMk cId="889502708" sldId="275"/>
            <ac:spMk id="467" creationId="{A149BEC7-4C30-0D91-69D7-A1EDD2C08E94}"/>
          </ac:spMkLst>
        </pc:spChg>
        <pc:spChg chg="add mod">
          <ac:chgData name="Renze Meinard Mortiga" userId="1f872dc5d39437bc" providerId="LiveId" clId="{EE4B0D1F-3EA4-4EB6-BA82-909CC6CB938E}" dt="2022-10-24T12:28:04.761" v="2396" actId="1036"/>
          <ac:spMkLst>
            <pc:docMk/>
            <pc:sldMk cId="889502708" sldId="275"/>
            <ac:spMk id="468" creationId="{D4984C64-22E8-C6ED-3EBD-E6816C351198}"/>
          </ac:spMkLst>
        </pc:spChg>
        <pc:spChg chg="add mod">
          <ac:chgData name="Renze Meinard Mortiga" userId="1f872dc5d39437bc" providerId="LiveId" clId="{EE4B0D1F-3EA4-4EB6-BA82-909CC6CB938E}" dt="2022-10-24T12:28:40.932" v="2422" actId="1076"/>
          <ac:spMkLst>
            <pc:docMk/>
            <pc:sldMk cId="889502708" sldId="275"/>
            <ac:spMk id="469" creationId="{074D2074-84AE-369C-AB4C-4F7D24F0341E}"/>
          </ac:spMkLst>
        </pc:spChg>
        <pc:spChg chg="add mod ord">
          <ac:chgData name="Renze Meinard Mortiga" userId="1f872dc5d39437bc" providerId="LiveId" clId="{EE4B0D1F-3EA4-4EB6-BA82-909CC6CB938E}" dt="2022-10-25T17:37:24.722" v="8581" actId="170"/>
          <ac:spMkLst>
            <pc:docMk/>
            <pc:sldMk cId="889502708" sldId="275"/>
            <ac:spMk id="470" creationId="{DED49292-881D-BA5E-0E67-E0AC85E851B8}"/>
          </ac:spMkLst>
        </pc:spChg>
        <pc:spChg chg="add mod">
          <ac:chgData name="Renze Meinard Mortiga" userId="1f872dc5d39437bc" providerId="LiveId" clId="{EE4B0D1F-3EA4-4EB6-BA82-909CC6CB938E}" dt="2022-10-24T12:28:59.279" v="2424" actId="1076"/>
          <ac:spMkLst>
            <pc:docMk/>
            <pc:sldMk cId="889502708" sldId="275"/>
            <ac:spMk id="471" creationId="{0052134D-FDDE-D01D-9DDB-EF88CD848AEB}"/>
          </ac:spMkLst>
        </pc:spChg>
        <pc:spChg chg="add mod">
          <ac:chgData name="Renze Meinard Mortiga" userId="1f872dc5d39437bc" providerId="LiveId" clId="{EE4B0D1F-3EA4-4EB6-BA82-909CC6CB938E}" dt="2022-10-24T12:30:25.045" v="2467" actId="1038"/>
          <ac:spMkLst>
            <pc:docMk/>
            <pc:sldMk cId="889502708" sldId="275"/>
            <ac:spMk id="472" creationId="{E7B8F60C-0BD8-8B7D-F34B-41434F867A2E}"/>
          </ac:spMkLst>
        </pc:spChg>
        <pc:spChg chg="add mod">
          <ac:chgData name="Renze Meinard Mortiga" userId="1f872dc5d39437bc" providerId="LiveId" clId="{EE4B0D1F-3EA4-4EB6-BA82-909CC6CB938E}" dt="2022-10-24T12:32:29.096" v="2486" actId="1038"/>
          <ac:spMkLst>
            <pc:docMk/>
            <pc:sldMk cId="889502708" sldId="275"/>
            <ac:spMk id="473" creationId="{91D75C64-2BD8-3E67-C3C5-1DBDFA4A856E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75" creationId="{5DA0DB4B-7F62-FF12-71E6-61168688B5A8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76" creationId="{FEF0FCDA-FF49-4559-9A06-A155B26646A1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77" creationId="{2343E11F-27D3-B03F-2B95-C98C7BBE9E82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78" creationId="{AFC146F9-962A-A3C0-8B94-48CA25A4BA58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79" creationId="{CC99102E-284D-5B62-9D0B-A664F3786CDD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80" creationId="{39206BE0-7050-B907-AE55-046DCE6CEF0C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81" creationId="{771B02FF-FBED-9F71-91F3-AC4FDF263FDC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82" creationId="{3D6526E1-A75E-E1F5-83E4-768226A0EAE0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83" creationId="{CFC7450D-AFE4-5325-10F0-EB63E16529BF}"/>
          </ac:spMkLst>
        </pc:spChg>
        <pc:spChg chg="del">
          <ac:chgData name="Renze Meinard Mortiga" userId="1f872dc5d39437bc" providerId="LiveId" clId="{EE4B0D1F-3EA4-4EB6-BA82-909CC6CB938E}" dt="2022-10-24T07:40:31.218" v="1831" actId="478"/>
          <ac:spMkLst>
            <pc:docMk/>
            <pc:sldMk cId="889502708" sldId="275"/>
            <ac:spMk id="484" creationId="{2030A1DD-F718-9D8F-B235-8922F20000CC}"/>
          </ac:spMkLst>
        </pc:spChg>
        <pc:spChg chg="add del mod topLvl">
          <ac:chgData name="Renze Meinard Mortiga" userId="1f872dc5d39437bc" providerId="LiveId" clId="{EE4B0D1F-3EA4-4EB6-BA82-909CC6CB938E}" dt="2022-10-24T13:07:03.575" v="2821" actId="2085"/>
          <ac:spMkLst>
            <pc:docMk/>
            <pc:sldMk cId="889502708" sldId="275"/>
            <ac:spMk id="486" creationId="{9D3131FE-E730-7835-9077-C6887A02BB01}"/>
          </ac:spMkLst>
        </pc:spChg>
        <pc:grpChg chg="ord">
          <ac:chgData name="Renze Meinard Mortiga" userId="1f872dc5d39437bc" providerId="LiveId" clId="{EE4B0D1F-3EA4-4EB6-BA82-909CC6CB938E}" dt="2022-10-24T12:09:22.493" v="2061" actId="166"/>
          <ac:grpSpMkLst>
            <pc:docMk/>
            <pc:sldMk cId="889502708" sldId="275"/>
            <ac:grpSpMk id="12" creationId="{C644CA4F-BCBC-3930-D9E7-E8EC413B80F9}"/>
          </ac:grpSpMkLst>
        </pc:grpChg>
        <pc:grpChg chg="mod">
          <ac:chgData name="Renze Meinard Mortiga" userId="1f872dc5d39437bc" providerId="LiveId" clId="{EE4B0D1F-3EA4-4EB6-BA82-909CC6CB938E}" dt="2022-10-24T13:09:42.964" v="2829" actId="1036"/>
          <ac:grpSpMkLst>
            <pc:docMk/>
            <pc:sldMk cId="889502708" sldId="275"/>
            <ac:grpSpMk id="18" creationId="{C28B064C-A8C5-787A-AB41-CF08D7533EBD}"/>
          </ac:grpSpMkLst>
        </pc:grpChg>
        <pc:grpChg chg="add mod">
          <ac:chgData name="Renze Meinard Mortiga" userId="1f872dc5d39437bc" providerId="LiveId" clId="{EE4B0D1F-3EA4-4EB6-BA82-909CC6CB938E}" dt="2022-10-24T12:18:46.308" v="2175" actId="164"/>
          <ac:grpSpMkLst>
            <pc:docMk/>
            <pc:sldMk cId="889502708" sldId="275"/>
            <ac:grpSpMk id="450" creationId="{A8DEEFDF-9056-B721-43DA-2C9055EF4CE5}"/>
          </ac:grpSpMkLst>
        </pc:grpChg>
        <pc:grpChg chg="add mod">
          <ac:chgData name="Renze Meinard Mortiga" userId="1f872dc5d39437bc" providerId="LiveId" clId="{EE4B0D1F-3EA4-4EB6-BA82-909CC6CB938E}" dt="2022-10-24T12:25:05.805" v="2353" actId="1038"/>
          <ac:grpSpMkLst>
            <pc:docMk/>
            <pc:sldMk cId="889502708" sldId="275"/>
            <ac:grpSpMk id="452" creationId="{AFD139EF-8130-5DC8-A846-773F3738DF12}"/>
          </ac:grpSpMkLst>
        </pc:grpChg>
        <pc:grpChg chg="add del mod">
          <ac:chgData name="Renze Meinard Mortiga" userId="1f872dc5d39437bc" providerId="LiveId" clId="{EE4B0D1F-3EA4-4EB6-BA82-909CC6CB938E}" dt="2022-10-24T12:23:45.362" v="2269" actId="165"/>
          <ac:grpSpMkLst>
            <pc:docMk/>
            <pc:sldMk cId="889502708" sldId="275"/>
            <ac:grpSpMk id="453" creationId="{EC56D8A9-3B29-6566-CD73-3744848B2157}"/>
          </ac:grpSpMkLst>
        </pc:grpChg>
        <pc:grpChg chg="del mod topLvl">
          <ac:chgData name="Renze Meinard Mortiga" userId="1f872dc5d39437bc" providerId="LiveId" clId="{EE4B0D1F-3EA4-4EB6-BA82-909CC6CB938E}" dt="2022-10-24T12:23:48.309" v="2270" actId="165"/>
          <ac:grpSpMkLst>
            <pc:docMk/>
            <pc:sldMk cId="889502708" sldId="275"/>
            <ac:grpSpMk id="454" creationId="{54C9912D-7103-3162-7BCE-2E4853BCFDBD}"/>
          </ac:grpSpMkLst>
        </pc:grpChg>
        <pc:grpChg chg="add del mod">
          <ac:chgData name="Renze Meinard Mortiga" userId="1f872dc5d39437bc" providerId="LiveId" clId="{EE4B0D1F-3EA4-4EB6-BA82-909CC6CB938E}" dt="2022-10-24T13:06:55.954" v="2820" actId="478"/>
          <ac:grpSpMkLst>
            <pc:docMk/>
            <pc:sldMk cId="889502708" sldId="275"/>
            <ac:grpSpMk id="474" creationId="{2AC0F108-3F9C-391D-23B5-ADE524100A06}"/>
          </ac:grpSpMkLst>
        </pc:grpChg>
        <pc:picChg chg="add del mod">
          <ac:chgData name="Renze Meinard Mortiga" userId="1f872dc5d39437bc" providerId="LiveId" clId="{EE4B0D1F-3EA4-4EB6-BA82-909CC6CB938E}" dt="2022-10-24T13:04:53.406" v="2805" actId="478"/>
          <ac:picMkLst>
            <pc:docMk/>
            <pc:sldMk cId="889502708" sldId="275"/>
            <ac:picMk id="30" creationId="{58D519F1-66B0-17C9-AC94-2D2E18C84414}"/>
          </ac:picMkLst>
        </pc:picChg>
        <pc:picChg chg="del">
          <ac:chgData name="Renze Meinard Mortiga" userId="1f872dc5d39437bc" providerId="LiveId" clId="{EE4B0D1F-3EA4-4EB6-BA82-909CC6CB938E}" dt="2022-10-24T07:59:38.801" v="1908" actId="478"/>
          <ac:picMkLst>
            <pc:docMk/>
            <pc:sldMk cId="889502708" sldId="275"/>
            <ac:picMk id="48" creationId="{2F0C51A5-A5D3-FE67-66DF-76FCD9C63601}"/>
          </ac:picMkLst>
        </pc:picChg>
        <pc:picChg chg="add del mod modCrop">
          <ac:chgData name="Renze Meinard Mortiga" userId="1f872dc5d39437bc" providerId="LiveId" clId="{EE4B0D1F-3EA4-4EB6-BA82-909CC6CB938E}" dt="2022-10-24T13:04:55.065" v="2806" actId="478"/>
          <ac:picMkLst>
            <pc:docMk/>
            <pc:sldMk cId="889502708" sldId="275"/>
            <ac:picMk id="56" creationId="{D8A92F1B-6CDB-7D84-7151-167A58B4121D}"/>
          </ac:picMkLst>
        </pc:picChg>
        <pc:picChg chg="mod topLvl">
          <ac:chgData name="Renze Meinard Mortiga" userId="1f872dc5d39437bc" providerId="LiveId" clId="{EE4B0D1F-3EA4-4EB6-BA82-909CC6CB938E}" dt="2022-10-24T13:06:55.954" v="2820" actId="478"/>
          <ac:picMkLst>
            <pc:docMk/>
            <pc:sldMk cId="889502708" sldId="275"/>
            <ac:picMk id="485" creationId="{5505F2A7-99E5-4CA3-A674-5BB20AD80B5C}"/>
          </ac:picMkLst>
        </pc:picChg>
      </pc:sldChg>
      <pc:sldChg chg="addSp modSp add del mod">
        <pc:chgData name="Renze Meinard Mortiga" userId="1f872dc5d39437bc" providerId="LiveId" clId="{EE4B0D1F-3EA4-4EB6-BA82-909CC6CB938E}" dt="2022-10-25T07:39:39.002" v="7768" actId="47"/>
        <pc:sldMkLst>
          <pc:docMk/>
          <pc:sldMk cId="3584237728" sldId="276"/>
        </pc:sldMkLst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3" creationId="{6EEE64B4-65E4-3FD8-AC48-A114D72E0BC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" creationId="{77D90842-DD36-A007-078E-AD57EB31AD5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8" creationId="{B3D7772C-87CE-84FA-5FA8-378A480CBB49}"/>
          </ac:spMkLst>
        </pc:spChg>
        <pc:spChg chg="mod">
          <ac:chgData name="Renze Meinard Mortiga" userId="1f872dc5d39437bc" providerId="LiveId" clId="{EE4B0D1F-3EA4-4EB6-BA82-909CC6CB938E}" dt="2022-10-24T12:48:53.338" v="2586" actId="20577"/>
          <ac:spMkLst>
            <pc:docMk/>
            <pc:sldMk cId="3584237728" sldId="276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21" creationId="{5415A4F6-3C77-8C13-799D-DFB830402B0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34" creationId="{95502440-9521-900E-3B5D-377E4EA0A10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36" creationId="{2552132D-9D8C-7D24-033D-C1926B38661A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1" creationId="{78F8E5C3-B7C7-8AF8-DD08-9239A8FDE79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" creationId="{562CBA8E-D71F-148B-22C8-7BA34DDCCE8D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" creationId="{7551BBA8-FC53-BC01-4B67-B003BE7B72F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" creationId="{E69EC3DB-4F9B-E189-3D30-AB05722214E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" creationId="{0C863141-7768-D4E6-A4BC-01384A8718E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49" creationId="{20359A0C-20A8-DBAF-CA96-6B6ADBCE41F3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51" creationId="{BF6C53D9-A998-9EE9-F640-447177B8415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53" creationId="{6AA61AAC-A901-4F29-2E2C-7D1EC4B5416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54" creationId="{E2942690-B5CE-4898-CC47-5492D1922CE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55" creationId="{F5299D55-F67D-ADC8-8B52-7F47295B47D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57" creationId="{7861BD8B-9981-92EC-EB25-43C030E387A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60" creationId="{73CD6DF1-BFA1-88DC-0113-AB5A7F290AFE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4" creationId="{B63FFC3E-6C24-BB1B-9FE4-D8D3B75FEA2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5" creationId="{C57A8199-3278-34A5-CF51-364AB3B12F2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6" creationId="{21DB8A85-ED76-00C6-DC5B-56B06135DA6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7" creationId="{1C02E6CD-AEE1-DFA0-6F14-07379643A55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8" creationId="{28C3896F-F653-A1A9-7764-08ED49B332D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79" creationId="{BE530B0C-8CEB-AFE4-FC57-780DFBC605A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2" creationId="{570D4D4B-5F28-18B4-F2B0-A6B5BF7861B9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5" creationId="{1108E61C-8485-A2F4-03B4-2E1225835F6E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6" creationId="{C27C284E-6485-2822-D4E0-BF4898D9FF5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7" creationId="{F15AA513-790A-E61E-3656-F140E8555D8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8" creationId="{09F578BE-F0AF-BD6F-129C-6612A2F98B1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89" creationId="{6D7E8D23-4AAB-049E-1253-72D08D9F8CC9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0" creationId="{820FE718-F64A-0101-EA65-FC6B2128CD43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4" creationId="{77A1E2A9-D2D6-20C6-4439-B16332412B2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5" creationId="{B6B61DC9-70CB-1092-32E2-C12720343478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6" creationId="{7433E2EF-E1EF-214F-4B55-BE492823F20E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7" creationId="{FC08CF65-99FE-C3B2-411F-A351DAB6A74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8" creationId="{4D406284-66B6-CF77-8C31-0B78327C5EB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499" creationId="{08F9953D-3804-2B22-8FE0-836B31582C47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3" creationId="{51A35DD0-18DE-B3E6-1EFB-CD2D1A5B29CE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4" creationId="{A35B50B4-022C-3034-3604-0B6820EA0257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5" creationId="{263830B3-488B-0FEA-F0FB-BDD71719BF1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6" creationId="{1A25FF56-FAC1-FD4A-7590-1EA22C1F7B6A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7" creationId="{44EAA9FA-13AA-5432-42B0-1992A4E4C66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08" creationId="{333CED43-AAA1-C365-10D1-D872752C08D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0" creationId="{978B51A8-00B9-DB21-AB6B-DF83D7EB570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1" creationId="{4805DBE6-90B7-E959-EEE4-719BA1BB632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2" creationId="{81F4283C-7E60-2381-7DEE-269DD64AB8E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6" creationId="{6B9A2A10-C20E-039B-95BC-90F571E2BFE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7" creationId="{D5FB41DE-8DE3-7C35-581A-0779EC364FE8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8" creationId="{576CE463-D8FC-67D2-17A9-E51767D49DBC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19" creationId="{C384969F-50D4-BAD5-7504-9FBF28D960C9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0" creationId="{F28A025E-23B2-2220-3BC8-85208867D08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1" creationId="{48FC6A30-D1E3-1451-FE8F-FF9ABFED7893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5" creationId="{D61EE0C8-02B5-3D67-0282-463F1FFB5C1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6" creationId="{A5361162-B95E-6F78-E3ED-6A35A16575CA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7" creationId="{866A5D95-8AE8-0E8A-4207-EB65434275BD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8" creationId="{B320D5C4-A66C-79E0-DD3D-BC965A24699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29" creationId="{CACCF903-D344-56E2-271E-51974CFA4F98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0" creationId="{93E0F90B-4125-FDA9-D005-07F2B793F57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4" creationId="{E35FB15A-8590-8780-7267-1250C92098A7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5" creationId="{8E6F3A12-7182-6972-97E0-D29077341BCB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6" creationId="{A37F1387-8CA8-8022-094A-5E043CFE020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7" creationId="{1335E5F1-A47A-3176-9FD9-B881B7127B2D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8" creationId="{4FC6CE92-11BF-08B1-5CD3-4AB53944CEF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39" creationId="{E7D73431-CA4D-F654-8751-963CF6311F0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3" creationId="{4D6D2CA3-CDCF-F5E9-33E1-46BFD10435A9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4" creationId="{86D22B6F-BDF6-A62B-1694-80973508A01E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5" creationId="{A609A84F-7825-447B-C794-89273B602CB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6" creationId="{6CA76BFA-AE93-DC7A-657F-F313FC4049A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7" creationId="{09E3C30F-CF2F-9269-ACA1-F97AC40CD392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48" creationId="{C6DD5448-DE61-815A-69C8-BECEBCE1B618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2" creationId="{0A04F859-4378-3D91-0E80-79AEE87A2D5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3" creationId="{1576896F-0F83-91BE-8BD4-F11F786A2D3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4" creationId="{C6EC6B32-1AFF-BEA3-6244-EEC84974432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5" creationId="{CF38161F-607A-A9D6-EBC3-C8E5C58BEA25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6" creationId="{ADCBF048-54A3-A1BC-13E7-1F70B3250163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57" creationId="{C0E17603-C053-E9DF-CED0-A329E69F0490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1" creationId="{6BD73931-76AB-CCB2-87AE-ACD7EC822CCA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2" creationId="{61C87BF3-45AC-ED12-CAAC-351A70A79AD6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3" creationId="{62F163BC-4DA0-199C-BC38-573210ACE06F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4" creationId="{8E1AC83D-805E-2C52-F9EE-9F5C5B32FF8D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5" creationId="{81B5C587-64A3-60CE-BED6-7DB7202D6A4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6" creationId="{3E77174E-8483-FCC9-B60A-4832AE929B83}"/>
          </ac:spMkLst>
        </pc:spChg>
        <pc:spChg chg="add 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7" creationId="{F69F1320-4EAC-7276-3857-C5F0D6976118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69" creationId="{5DC8546E-A09B-A13B-81C1-F180BF02BA43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0" creationId="{E23431F3-E271-263E-76D7-C6697B5327B0}"/>
          </ac:spMkLst>
        </pc:spChg>
        <pc:spChg chg="add 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1" creationId="{DC34B183-5725-D7F7-AAF2-DDFE33C77E50}"/>
          </ac:spMkLst>
        </pc:spChg>
        <pc:spChg chg="add 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2" creationId="{B50C08AF-D653-4A7F-A51D-58E19BA1C531}"/>
          </ac:spMkLst>
        </pc:spChg>
        <pc:spChg chg="add mod">
          <ac:chgData name="Renze Meinard Mortiga" userId="1f872dc5d39437bc" providerId="LiveId" clId="{EE4B0D1F-3EA4-4EB6-BA82-909CC6CB938E}" dt="2022-10-24T12:35:42.401" v="2513" actId="1035"/>
          <ac:spMkLst>
            <pc:docMk/>
            <pc:sldMk cId="3584237728" sldId="276"/>
            <ac:spMk id="573" creationId="{01558AB4-09A7-5580-22D4-788860689361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5" creationId="{BBB989FA-3C1F-879D-DFB2-8D2CB126D514}"/>
          </ac:spMkLst>
        </pc:spChg>
        <pc:spChg chg="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6" creationId="{DFCFE479-2431-E6E2-7D8B-878FCCDC7A00}"/>
          </ac:spMkLst>
        </pc:spChg>
        <pc:spChg chg="add mod">
          <ac:chgData name="Renze Meinard Mortiga" userId="1f872dc5d39437bc" providerId="LiveId" clId="{EE4B0D1F-3EA4-4EB6-BA82-909CC6CB938E}" dt="2022-10-24T12:36:59.036" v="2537" actId="115"/>
          <ac:spMkLst>
            <pc:docMk/>
            <pc:sldMk cId="3584237728" sldId="276"/>
            <ac:spMk id="577" creationId="{8BD50B37-2DCD-1550-4EC1-3905A34B866B}"/>
          </ac:spMkLst>
        </pc:spChg>
        <pc:spChg chg="add mod">
          <ac:chgData name="Renze Meinard Mortiga" userId="1f872dc5d39437bc" providerId="LiveId" clId="{EE4B0D1F-3EA4-4EB6-BA82-909CC6CB938E}" dt="2022-10-24T12:35:35.540" v="2501"/>
          <ac:spMkLst>
            <pc:docMk/>
            <pc:sldMk cId="3584237728" sldId="276"/>
            <ac:spMk id="579" creationId="{CE686060-1024-0606-992D-C1B4587314C9}"/>
          </ac:spMkLst>
        </pc:s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2" creationId="{EA0244CA-052F-C611-6450-E42D692AEE50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11" creationId="{F7F3208D-444A-9CE8-DCD7-4BD359146B5D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20" creationId="{9F8C4629-44EA-8642-FF78-BD89BD247107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24" creationId="{B7ED0E55-5410-1E08-B023-F4C4497D8181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31" creationId="{AFFEBE1E-E239-0FCC-0133-E7AC8AE75581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1" creationId="{687B8F5F-4FBF-E9C2-5264-E03A25EA1905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3" creationId="{7B55114D-A3B9-515A-B74C-24C424425C42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5" creationId="{54C4EA94-A504-950C-0BAF-0B286371A58F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63" creationId="{0E6E4574-F968-48D0-BB3C-EF4F916F6792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58" creationId="{93EC7389-8875-FA2A-FDB1-A877E5196E02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59" creationId="{196D2761-D915-3D91-9382-FA6727C8F781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62" creationId="{D9663FF3-6C9D-050B-1B85-2D80BC75C5C9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63" creationId="{12094E28-FC10-723D-5FC4-EE32FD6E2FDF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80" creationId="{172600A2-70D3-2931-5AD4-E60677A987BD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81" creationId="{5CC21687-B77C-D4A8-20A4-82F4BBF733CA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83" creationId="{1E262AFE-4967-4860-33BD-55DB0A005742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84" creationId="{F25F4204-76D4-EE7C-28FB-DCD881BB42CE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91" creationId="{04609CF5-DCDD-50EC-B75B-E6AAB18AB89A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92" creationId="{C75077E8-432F-02E8-E9F9-8AC61055F1FD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493" creationId="{7AE3354E-DA15-6624-D945-1D42DF6A014D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00" creationId="{EAE72087-E2E6-1DA0-9AA6-826877CD3D43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01" creationId="{2BCC0653-6C82-533D-44EB-153BF402F123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02" creationId="{7BE8A948-F9D4-EF9A-8926-AB0AAC96C8EB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09" creationId="{F690887D-7BE1-0BD3-098B-306A8DE65EB9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13" creationId="{3D4C91E1-CDC0-FD9D-186F-101BDB81ED8F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14" creationId="{641220CE-1CC8-081F-F0BE-6B947FFECF1D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15" creationId="{49DE32BC-8EAF-F09E-C132-3F4A33886E62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22" creationId="{63E6A71C-7BD2-D3EE-BAAA-47C6B53AFF3A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23" creationId="{359949A0-202E-61BA-EDB9-B7FDEB9631A4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24" creationId="{4D48A44D-809B-E3B4-1187-F94A50646C5D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31" creationId="{889D693F-69CB-A49B-BC42-5E90A415568A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32" creationId="{76B72A6C-2FC8-5E2E-F69B-2A3437E5FA86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33" creationId="{D616E2F1-70E1-CBC1-ECD4-39F9A6121243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40" creationId="{C85440BB-1073-038E-811A-67F8D9C68F75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41" creationId="{F8D5D9BA-BBE4-CCBA-FA7B-0826E39529BC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42" creationId="{EB8B3F71-7835-0EE8-93B9-484D5DD35239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49" creationId="{D205FD4F-EAAC-8F06-C9D0-20A594C48392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50" creationId="{E01B76ED-95CB-362F-6257-DDD33789C57A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51" creationId="{E23EA8DD-58FF-7082-7CC1-013F2B970E3B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58" creationId="{1201DC2B-CE2C-A63D-2E98-6D997DD80A88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59" creationId="{798F1362-273C-D1F3-0070-C278CEB9C931}"/>
          </ac:grpSpMkLst>
        </pc:grpChg>
        <pc:grpChg chg="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60" creationId="{D157211A-619D-B341-378A-20E9EF4A8ABE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68" creationId="{278C27BC-483B-EB8A-96B7-C6290987EAAE}"/>
          </ac:grpSpMkLst>
        </pc:grpChg>
        <pc:grpChg chg="add mod">
          <ac:chgData name="Renze Meinard Mortiga" userId="1f872dc5d39437bc" providerId="LiveId" clId="{EE4B0D1F-3EA4-4EB6-BA82-909CC6CB938E}" dt="2022-10-24T12:35:35.540" v="2501"/>
          <ac:grpSpMkLst>
            <pc:docMk/>
            <pc:sldMk cId="3584237728" sldId="276"/>
            <ac:grpSpMk id="574" creationId="{A323198A-9792-ECC4-8E20-8CCFF668B779}"/>
          </ac:grpSpMkLst>
        </pc:grpChg>
        <pc:picChg chg="add mod">
          <ac:chgData name="Renze Meinard Mortiga" userId="1f872dc5d39437bc" providerId="LiveId" clId="{EE4B0D1F-3EA4-4EB6-BA82-909CC6CB938E}" dt="2022-10-24T12:35:35.540" v="2501"/>
          <ac:picMkLst>
            <pc:docMk/>
            <pc:sldMk cId="3584237728" sldId="276"/>
            <ac:picMk id="578" creationId="{D042732E-FEE6-7550-4166-F88E5E1DAA36}"/>
          </ac:picMkLst>
        </pc:picChg>
      </pc:sldChg>
      <pc:sldChg chg="addSp delSp modSp add del mod ord">
        <pc:chgData name="Renze Meinard Mortiga" userId="1f872dc5d39437bc" providerId="LiveId" clId="{EE4B0D1F-3EA4-4EB6-BA82-909CC6CB938E}" dt="2022-10-25T17:55:34.673" v="9027" actId="47"/>
        <pc:sldMkLst>
          <pc:docMk/>
          <pc:sldMk cId="167652829" sldId="277"/>
        </pc:sldMkLst>
        <pc:spChg chg="ord">
          <ac:chgData name="Renze Meinard Mortiga" userId="1f872dc5d39437bc" providerId="LiveId" clId="{EE4B0D1F-3EA4-4EB6-BA82-909CC6CB938E}" dt="2022-10-25T17:52:07.822" v="8998" actId="171"/>
          <ac:spMkLst>
            <pc:docMk/>
            <pc:sldMk cId="167652829" sldId="277"/>
            <ac:spMk id="2" creationId="{E9AB8085-8FD2-0BC1-E8B7-3440A749E2D6}"/>
          </ac:spMkLst>
        </pc:spChg>
        <pc:spChg chg="mod">
          <ac:chgData name="Renze Meinard Mortiga" userId="1f872dc5d39437bc" providerId="LiveId" clId="{EE4B0D1F-3EA4-4EB6-BA82-909CC6CB938E}" dt="2022-10-24T12:49:41.418" v="2604" actId="20577"/>
          <ac:spMkLst>
            <pc:docMk/>
            <pc:sldMk cId="167652829" sldId="277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5T17:50:44.227" v="8871"/>
          <ac:spMkLst>
            <pc:docMk/>
            <pc:sldMk cId="167652829" sldId="277"/>
            <ac:spMk id="20" creationId="{EE23E01F-F714-0DB7-565E-1478988ADC62}"/>
          </ac:spMkLst>
        </pc:spChg>
        <pc:spChg chg="del">
          <ac:chgData name="Renze Meinard Mortiga" userId="1f872dc5d39437bc" providerId="LiveId" clId="{EE4B0D1F-3EA4-4EB6-BA82-909CC6CB938E}" dt="2022-10-25T17:50:39.579" v="8868" actId="478"/>
          <ac:spMkLst>
            <pc:docMk/>
            <pc:sldMk cId="167652829" sldId="277"/>
            <ac:spMk id="23" creationId="{6BBA77AA-622A-935D-3D47-306C30CB223F}"/>
          </ac:spMkLst>
        </pc:spChg>
        <pc:spChg chg="del">
          <ac:chgData name="Renze Meinard Mortiga" userId="1f872dc5d39437bc" providerId="LiveId" clId="{EE4B0D1F-3EA4-4EB6-BA82-909CC6CB938E}" dt="2022-10-25T17:50:38.644" v="8867" actId="478"/>
          <ac:spMkLst>
            <pc:docMk/>
            <pc:sldMk cId="167652829" sldId="277"/>
            <ac:spMk id="28" creationId="{BD78291D-5097-E7FE-CE8C-5B913E5CED22}"/>
          </ac:spMkLst>
        </pc:spChg>
        <pc:spChg chg="add mod ord">
          <ac:chgData name="Renze Meinard Mortiga" userId="1f872dc5d39437bc" providerId="LiveId" clId="{EE4B0D1F-3EA4-4EB6-BA82-909CC6CB938E}" dt="2022-10-25T17:50:53.914" v="8880" actId="170"/>
          <ac:spMkLst>
            <pc:docMk/>
            <pc:sldMk cId="167652829" sldId="277"/>
            <ac:spMk id="30" creationId="{8834AD27-F8BA-4A1B-D5FD-EA9881E8076B}"/>
          </ac:spMkLst>
        </pc:spChg>
        <pc:spChg chg="add mod ord">
          <ac:chgData name="Renze Meinard Mortiga" userId="1f872dc5d39437bc" providerId="LiveId" clId="{EE4B0D1F-3EA4-4EB6-BA82-909CC6CB938E}" dt="2022-10-25T17:51:34.144" v="8976" actId="171"/>
          <ac:spMkLst>
            <pc:docMk/>
            <pc:sldMk cId="167652829" sldId="277"/>
            <ac:spMk id="31" creationId="{6E488269-EAAB-9CEE-D6EB-3F14F23F889E}"/>
          </ac:spMkLst>
        </pc:spChg>
        <pc:spChg chg="ord">
          <ac:chgData name="Renze Meinard Mortiga" userId="1f872dc5d39437bc" providerId="LiveId" clId="{EE4B0D1F-3EA4-4EB6-BA82-909CC6CB938E}" dt="2022-10-25T17:51:45.522" v="8986" actId="166"/>
          <ac:spMkLst>
            <pc:docMk/>
            <pc:sldMk cId="167652829" sldId="277"/>
            <ac:spMk id="34" creationId="{C4CEE0D2-5C64-DB52-174D-8C87124BB635}"/>
          </ac:spMkLst>
        </pc:spChg>
        <pc:spChg chg="mod">
          <ac:chgData name="Renze Meinard Mortiga" userId="1f872dc5d39437bc" providerId="LiveId" clId="{EE4B0D1F-3EA4-4EB6-BA82-909CC6CB938E}" dt="2022-10-24T13:08:17.833" v="2824" actId="1036"/>
          <ac:spMkLst>
            <pc:docMk/>
            <pc:sldMk cId="167652829" sldId="277"/>
            <ac:spMk id="36" creationId="{03E6E71B-6F83-447E-EAFA-C2410ECC56B2}"/>
          </ac:spMkLst>
        </pc:spChg>
        <pc:spChg chg="del">
          <ac:chgData name="Renze Meinard Mortiga" userId="1f872dc5d39437bc" providerId="LiveId" clId="{EE4B0D1F-3EA4-4EB6-BA82-909CC6CB938E}" dt="2022-10-25T17:50:41.842" v="8869" actId="478"/>
          <ac:spMkLst>
            <pc:docMk/>
            <pc:sldMk cId="167652829" sldId="277"/>
            <ac:spMk id="37" creationId="{D59EF518-FF3D-4AC9-9887-FD5E299E10F4}"/>
          </ac:spMkLst>
        </pc:spChg>
        <pc:spChg chg="del">
          <ac:chgData name="Renze Meinard Mortiga" userId="1f872dc5d39437bc" providerId="LiveId" clId="{EE4B0D1F-3EA4-4EB6-BA82-909CC6CB938E}" dt="2022-10-25T17:50:43.396" v="8870" actId="478"/>
          <ac:spMkLst>
            <pc:docMk/>
            <pc:sldMk cId="167652829" sldId="277"/>
            <ac:spMk id="42" creationId="{F2514CCA-C44F-0591-AC00-DA197D0C3DC6}"/>
          </ac:spMkLst>
        </pc:spChg>
        <pc:spChg chg="mod">
          <ac:chgData name="Renze Meinard Mortiga" userId="1f872dc5d39437bc" providerId="LiveId" clId="{EE4B0D1F-3EA4-4EB6-BA82-909CC6CB938E}" dt="2022-10-25T00:58:57.923" v="7008" actId="20577"/>
          <ac:spMkLst>
            <pc:docMk/>
            <pc:sldMk cId="167652829" sldId="277"/>
            <ac:spMk id="49" creationId="{CD60D62A-225A-3896-D896-CA55BD639AAD}"/>
          </ac:spMkLst>
        </pc:spChg>
        <pc:spChg chg="add mod">
          <ac:chgData name="Renze Meinard Mortiga" userId="1f872dc5d39437bc" providerId="LiveId" clId="{EE4B0D1F-3EA4-4EB6-BA82-909CC6CB938E}" dt="2022-10-25T17:50:44.227" v="8871"/>
          <ac:spMkLst>
            <pc:docMk/>
            <pc:sldMk cId="167652829" sldId="277"/>
            <ac:spMk id="50" creationId="{3C673FA3-F0D3-4690-5C39-6FA9C0DCA805}"/>
          </ac:spMkLst>
        </pc:spChg>
        <pc:spChg chg="add mod">
          <ac:chgData name="Renze Meinard Mortiga" userId="1f872dc5d39437bc" providerId="LiveId" clId="{EE4B0D1F-3EA4-4EB6-BA82-909CC6CB938E}" dt="2022-10-25T17:50:44.227" v="8871"/>
          <ac:spMkLst>
            <pc:docMk/>
            <pc:sldMk cId="167652829" sldId="277"/>
            <ac:spMk id="52" creationId="{98FD33A3-DD02-7215-4AC9-5E93509811DE}"/>
          </ac:spMkLst>
        </pc:spChg>
        <pc:spChg chg="add mod">
          <ac:chgData name="Renze Meinard Mortiga" userId="1f872dc5d39437bc" providerId="LiveId" clId="{EE4B0D1F-3EA4-4EB6-BA82-909CC6CB938E}" dt="2022-10-25T17:50:44.227" v="8871"/>
          <ac:spMkLst>
            <pc:docMk/>
            <pc:sldMk cId="167652829" sldId="277"/>
            <ac:spMk id="55" creationId="{71B0BBF0-2B74-4ACA-64C5-099D4D930025}"/>
          </ac:spMkLst>
        </pc:spChg>
        <pc:spChg chg="add mod">
          <ac:chgData name="Renze Meinard Mortiga" userId="1f872dc5d39437bc" providerId="LiveId" clId="{EE4B0D1F-3EA4-4EB6-BA82-909CC6CB938E}" dt="2022-10-25T17:50:44.227" v="8871"/>
          <ac:spMkLst>
            <pc:docMk/>
            <pc:sldMk cId="167652829" sldId="277"/>
            <ac:spMk id="56" creationId="{060CA892-7F9A-09A9-9A24-CEC37E420B73}"/>
          </ac:spMkLst>
        </pc:spChg>
        <pc:spChg chg="add mod">
          <ac:chgData name="Renze Meinard Mortiga" userId="1f872dc5d39437bc" providerId="LiveId" clId="{EE4B0D1F-3EA4-4EB6-BA82-909CC6CB938E}" dt="2022-10-25T17:52:58.318" v="9003" actId="1035"/>
          <ac:spMkLst>
            <pc:docMk/>
            <pc:sldMk cId="167652829" sldId="277"/>
            <ac:spMk id="57" creationId="{30D3185D-1069-50D1-C134-EF44BD62E9B5}"/>
          </ac:spMkLst>
        </pc:spChg>
        <pc:spChg chg="add mod">
          <ac:chgData name="Renze Meinard Mortiga" userId="1f872dc5d39437bc" providerId="LiveId" clId="{EE4B0D1F-3EA4-4EB6-BA82-909CC6CB938E}" dt="2022-10-25T17:52:58.318" v="9003" actId="1035"/>
          <ac:spMkLst>
            <pc:docMk/>
            <pc:sldMk cId="167652829" sldId="277"/>
            <ac:spMk id="58" creationId="{33B5B7BD-42CB-C2A1-CCA6-61BB86D7C412}"/>
          </ac:spMkLst>
        </pc:spChg>
        <pc:spChg chg="add mod">
          <ac:chgData name="Renze Meinard Mortiga" userId="1f872dc5d39437bc" providerId="LiveId" clId="{EE4B0D1F-3EA4-4EB6-BA82-909CC6CB938E}" dt="2022-10-25T17:52:58.318" v="9003" actId="1035"/>
          <ac:spMkLst>
            <pc:docMk/>
            <pc:sldMk cId="167652829" sldId="277"/>
            <ac:spMk id="59" creationId="{15E75F91-1AEF-7DA9-6331-8FB6F60A841F}"/>
          </ac:spMkLst>
        </pc:spChg>
      </pc:sldChg>
      <pc:sldChg chg="add ord">
        <pc:chgData name="Renze Meinard Mortiga" userId="1f872dc5d39437bc" providerId="LiveId" clId="{EE4B0D1F-3EA4-4EB6-BA82-909CC6CB938E}" dt="2022-10-24T12:50:13.624" v="2607"/>
        <pc:sldMkLst>
          <pc:docMk/>
          <pc:sldMk cId="2615106932" sldId="278"/>
        </pc:sldMkLst>
      </pc:sldChg>
      <pc:sldChg chg="add ord">
        <pc:chgData name="Renze Meinard Mortiga" userId="1f872dc5d39437bc" providerId="LiveId" clId="{EE4B0D1F-3EA4-4EB6-BA82-909CC6CB938E}" dt="2022-10-24T12:50:38.375" v="2612"/>
        <pc:sldMkLst>
          <pc:docMk/>
          <pc:sldMk cId="725316171" sldId="279"/>
        </pc:sldMkLst>
      </pc:sldChg>
      <pc:sldChg chg="addSp delSp modSp add mod ord">
        <pc:chgData name="Renze Meinard Mortiga" userId="1f872dc5d39437bc" providerId="LiveId" clId="{EE4B0D1F-3EA4-4EB6-BA82-909CC6CB938E}" dt="2022-10-24T16:35:43.204" v="6990" actId="14100"/>
        <pc:sldMkLst>
          <pc:docMk/>
          <pc:sldMk cId="3957429894" sldId="280"/>
        </pc:sldMkLst>
        <pc:spChg chg="add mod">
          <ac:chgData name="Renze Meinard Mortiga" userId="1f872dc5d39437bc" providerId="LiveId" clId="{EE4B0D1F-3EA4-4EB6-BA82-909CC6CB938E}" dt="2022-10-24T12:59:08.474" v="2761" actId="1036"/>
          <ac:spMkLst>
            <pc:docMk/>
            <pc:sldMk cId="3957429894" sldId="280"/>
            <ac:spMk id="2" creationId="{1A431451-A2A2-C945-4BEA-4D94EFB3E9A3}"/>
          </ac:spMkLst>
        </pc:spChg>
        <pc:spChg chg="add mod">
          <ac:chgData name="Renze Meinard Mortiga" userId="1f872dc5d39437bc" providerId="LiveId" clId="{EE4B0D1F-3EA4-4EB6-BA82-909CC6CB938E}" dt="2022-10-24T13:10:33.203" v="2850" actId="20577"/>
          <ac:spMkLst>
            <pc:docMk/>
            <pc:sldMk cId="3957429894" sldId="280"/>
            <ac:spMk id="3" creationId="{F18D3B6C-2765-DD30-89E9-61A641D18E7F}"/>
          </ac:spMkLst>
        </pc:spChg>
        <pc:spChg chg="add mod">
          <ac:chgData name="Renze Meinard Mortiga" userId="1f872dc5d39437bc" providerId="LiveId" clId="{EE4B0D1F-3EA4-4EB6-BA82-909CC6CB938E}" dt="2022-10-24T13:14:04.832" v="2868" actId="20577"/>
          <ac:spMkLst>
            <pc:docMk/>
            <pc:sldMk cId="3957429894" sldId="280"/>
            <ac:spMk id="5" creationId="{E9C4BD87-38B0-73FC-66EA-CE6A6780AE28}"/>
          </ac:spMkLst>
        </pc:spChg>
        <pc:spChg chg="add mod">
          <ac:chgData name="Renze Meinard Mortiga" userId="1f872dc5d39437bc" providerId="LiveId" clId="{EE4B0D1F-3EA4-4EB6-BA82-909CC6CB938E}" dt="2022-10-24T13:15:32.313" v="2870" actId="571"/>
          <ac:spMkLst>
            <pc:docMk/>
            <pc:sldMk cId="3957429894" sldId="280"/>
            <ac:spMk id="8" creationId="{B7BE1D22-D28E-C88E-6FBF-6C8C7CE5B37B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11" creationId="{E8FD70A0-6D74-85A5-77CC-9A05C39839AF}"/>
          </ac:spMkLst>
        </pc:spChg>
        <pc:spChg chg="ord">
          <ac:chgData name="Renze Meinard Mortiga" userId="1f872dc5d39437bc" providerId="LiveId" clId="{EE4B0D1F-3EA4-4EB6-BA82-909CC6CB938E}" dt="2022-10-24T13:33:04.715" v="3233" actId="166"/>
          <ac:spMkLst>
            <pc:docMk/>
            <pc:sldMk cId="3957429894" sldId="280"/>
            <ac:spMk id="15" creationId="{1B6196B6-BA0D-8893-E526-474C14E41763}"/>
          </ac:spMkLst>
        </pc:spChg>
        <pc:spChg chg="mod">
          <ac:chgData name="Renze Meinard Mortiga" userId="1f872dc5d39437bc" providerId="LiveId" clId="{EE4B0D1F-3EA4-4EB6-BA82-909CC6CB938E}" dt="2022-10-24T13:17:58.812" v="3037" actId="20577"/>
          <ac:spMkLst>
            <pc:docMk/>
            <pc:sldMk cId="3957429894" sldId="280"/>
            <ac:spMk id="17" creationId="{8C1EAF10-7A38-F742-07B8-B3C64F9A6F01}"/>
          </ac:spMkLst>
        </pc:spChg>
        <pc:spChg chg="add del mod">
          <ac:chgData name="Renze Meinard Mortiga" userId="1f872dc5d39437bc" providerId="LiveId" clId="{EE4B0D1F-3EA4-4EB6-BA82-909CC6CB938E}" dt="2022-10-24T13:19:02.983" v="3043" actId="478"/>
          <ac:spMkLst>
            <pc:docMk/>
            <pc:sldMk cId="3957429894" sldId="280"/>
            <ac:spMk id="21" creationId="{4AD75DC6-6470-15F3-5AFD-F52A4AA7D0DA}"/>
          </ac:spMkLst>
        </pc:spChg>
        <pc:spChg chg="mod">
          <ac:chgData name="Renze Meinard Mortiga" userId="1f872dc5d39437bc" providerId="LiveId" clId="{EE4B0D1F-3EA4-4EB6-BA82-909CC6CB938E}" dt="2022-10-24T12:55:31.736" v="2660" actId="14100"/>
          <ac:spMkLst>
            <pc:docMk/>
            <pc:sldMk cId="3957429894" sldId="280"/>
            <ac:spMk id="23" creationId="{6BBA77AA-622A-935D-3D47-306C30CB223F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24" creationId="{2CA8F01B-FCB7-E395-89A4-3D6678FE129C}"/>
          </ac:spMkLst>
        </pc:spChg>
        <pc:spChg chg="mod">
          <ac:chgData name="Renze Meinard Mortiga" userId="1f872dc5d39437bc" providerId="LiveId" clId="{EE4B0D1F-3EA4-4EB6-BA82-909CC6CB938E}" dt="2022-10-24T12:55:35.701" v="2663" actId="1038"/>
          <ac:spMkLst>
            <pc:docMk/>
            <pc:sldMk cId="3957429894" sldId="280"/>
            <ac:spMk id="28" creationId="{BD78291D-5097-E7FE-CE8C-5B913E5CED22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31" creationId="{A9E48CB9-2C98-1220-873C-36E1A6846608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34" creationId="{62F1C441-B046-158D-96EF-C9207F635576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36" creationId="{707D6B9C-B6BC-4D9B-EEB7-D99CF7C1F3A3}"/>
          </ac:spMkLst>
        </pc:spChg>
        <pc:spChg chg="mod">
          <ac:chgData name="Renze Meinard Mortiga" userId="1f872dc5d39437bc" providerId="LiveId" clId="{EE4B0D1F-3EA4-4EB6-BA82-909CC6CB938E}" dt="2022-10-24T12:56:04.404" v="2668" actId="14100"/>
          <ac:spMkLst>
            <pc:docMk/>
            <pc:sldMk cId="3957429894" sldId="280"/>
            <ac:spMk id="37" creationId="{D59EF518-FF3D-4AC9-9887-FD5E299E10F4}"/>
          </ac:spMkLst>
        </pc:spChg>
        <pc:spChg chg="add mod">
          <ac:chgData name="Renze Meinard Mortiga" userId="1f872dc5d39437bc" providerId="LiveId" clId="{EE4B0D1F-3EA4-4EB6-BA82-909CC6CB938E}" dt="2022-10-24T13:22:46.976" v="3107" actId="1036"/>
          <ac:spMkLst>
            <pc:docMk/>
            <pc:sldMk cId="3957429894" sldId="280"/>
            <ac:spMk id="41" creationId="{ACF46802-57C0-3B40-338A-CE587114EA8E}"/>
          </ac:spMkLst>
        </pc:spChg>
        <pc:spChg chg="mod">
          <ac:chgData name="Renze Meinard Mortiga" userId="1f872dc5d39437bc" providerId="LiveId" clId="{EE4B0D1F-3EA4-4EB6-BA82-909CC6CB938E}" dt="2022-10-24T12:56:24.241" v="2710" actId="1038"/>
          <ac:spMkLst>
            <pc:docMk/>
            <pc:sldMk cId="3957429894" sldId="280"/>
            <ac:spMk id="42" creationId="{F2514CCA-C44F-0591-AC00-DA197D0C3DC6}"/>
          </ac:spMkLst>
        </pc:spChg>
        <pc:spChg chg="mod">
          <ac:chgData name="Renze Meinard Mortiga" userId="1f872dc5d39437bc" providerId="LiveId" clId="{EE4B0D1F-3EA4-4EB6-BA82-909CC6CB938E}" dt="2022-10-24T13:17:16.656" v="3015" actId="14100"/>
          <ac:spMkLst>
            <pc:docMk/>
            <pc:sldMk cId="3957429894" sldId="280"/>
            <ac:spMk id="43" creationId="{8F63BE68-FC47-3A9B-77BC-BB5FF6623715}"/>
          </ac:spMkLst>
        </pc:spChg>
        <pc:spChg chg="mod">
          <ac:chgData name="Renze Meinard Mortiga" userId="1f872dc5d39437bc" providerId="LiveId" clId="{EE4B0D1F-3EA4-4EB6-BA82-909CC6CB938E}" dt="2022-10-24T16:35:43.204" v="6990" actId="14100"/>
          <ac:spMkLst>
            <pc:docMk/>
            <pc:sldMk cId="3957429894" sldId="280"/>
            <ac:spMk id="44" creationId="{4C268C05-93D0-082F-09FD-5AE501165D81}"/>
          </ac:spMkLst>
        </pc:spChg>
        <pc:spChg chg="add mod">
          <ac:chgData name="Renze Meinard Mortiga" userId="1f872dc5d39437bc" providerId="LiveId" clId="{EE4B0D1F-3EA4-4EB6-BA82-909CC6CB938E}" dt="2022-10-24T13:24:42.608" v="3132" actId="339"/>
          <ac:spMkLst>
            <pc:docMk/>
            <pc:sldMk cId="3957429894" sldId="280"/>
            <ac:spMk id="47" creationId="{88DF3774-EC50-58F0-F8D2-76E93ED2CC93}"/>
          </ac:spMkLst>
        </pc:spChg>
        <pc:spChg chg="add mod">
          <ac:chgData name="Renze Meinard Mortiga" userId="1f872dc5d39437bc" providerId="LiveId" clId="{EE4B0D1F-3EA4-4EB6-BA82-909CC6CB938E}" dt="2022-10-24T13:25:30.525" v="3141" actId="20577"/>
          <ac:spMkLst>
            <pc:docMk/>
            <pc:sldMk cId="3957429894" sldId="280"/>
            <ac:spMk id="48" creationId="{7BB0739B-3D9E-2219-6446-A16402B07CBA}"/>
          </ac:spMkLst>
        </pc:spChg>
        <pc:spChg chg="add mod">
          <ac:chgData name="Renze Meinard Mortiga" userId="1f872dc5d39437bc" providerId="LiveId" clId="{EE4B0D1F-3EA4-4EB6-BA82-909CC6CB938E}" dt="2022-10-24T14:18:42.168" v="3753" actId="1076"/>
          <ac:spMkLst>
            <pc:docMk/>
            <pc:sldMk cId="3957429894" sldId="280"/>
            <ac:spMk id="49" creationId="{02FF6F56-A545-1A71-F2D1-E3B0594F8429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50" creationId="{63595615-AAC6-7764-0A7D-B999F166F473}"/>
          </ac:spMkLst>
        </pc:spChg>
        <pc:spChg chg="add mod">
          <ac:chgData name="Renze Meinard Mortiga" userId="1f872dc5d39437bc" providerId="LiveId" clId="{EE4B0D1F-3EA4-4EB6-BA82-909CC6CB938E}" dt="2022-10-24T14:18:37.964" v="3752" actId="1076"/>
          <ac:spMkLst>
            <pc:docMk/>
            <pc:sldMk cId="3957429894" sldId="280"/>
            <ac:spMk id="51" creationId="{265DF6C8-82F5-63EF-46FE-B57064BAAC48}"/>
          </ac:spMkLst>
        </pc:spChg>
        <pc:spChg chg="del mod">
          <ac:chgData name="Renze Meinard Mortiga" userId="1f872dc5d39437bc" providerId="LiveId" clId="{EE4B0D1F-3EA4-4EB6-BA82-909CC6CB938E}" dt="2022-10-24T13:00:10.880" v="2795" actId="478"/>
          <ac:spMkLst>
            <pc:docMk/>
            <pc:sldMk cId="3957429894" sldId="280"/>
            <ac:spMk id="52" creationId="{EC1413E7-BDEE-0BE5-6FFD-2857BF70102E}"/>
          </ac:spMkLst>
        </pc:spChg>
        <pc:spChg chg="add mod">
          <ac:chgData name="Renze Meinard Mortiga" userId="1f872dc5d39437bc" providerId="LiveId" clId="{EE4B0D1F-3EA4-4EB6-BA82-909CC6CB938E}" dt="2022-10-24T13:29:01.735" v="3183" actId="164"/>
          <ac:spMkLst>
            <pc:docMk/>
            <pc:sldMk cId="3957429894" sldId="280"/>
            <ac:spMk id="53" creationId="{E6F018C7-F8CB-645C-7C9E-824CF6B5D6F0}"/>
          </ac:spMkLst>
        </pc:spChg>
        <pc:spChg chg="add mod">
          <ac:chgData name="Renze Meinard Mortiga" userId="1f872dc5d39437bc" providerId="LiveId" clId="{EE4B0D1F-3EA4-4EB6-BA82-909CC6CB938E}" dt="2022-10-24T13:30:31.699" v="3200" actId="207"/>
          <ac:spMkLst>
            <pc:docMk/>
            <pc:sldMk cId="3957429894" sldId="280"/>
            <ac:spMk id="54" creationId="{F63C2519-A7F8-A642-A2BA-1CC84F7958D6}"/>
          </ac:spMkLst>
        </pc:spChg>
        <pc:spChg chg="mod">
          <ac:chgData name="Renze Meinard Mortiga" userId="1f872dc5d39437bc" providerId="LiveId" clId="{EE4B0D1F-3EA4-4EB6-BA82-909CC6CB938E}" dt="2022-10-24T13:12:53.446" v="2854" actId="403"/>
          <ac:spMkLst>
            <pc:docMk/>
            <pc:sldMk cId="3957429894" sldId="280"/>
            <ac:spMk id="57" creationId="{BD24CF58-AE16-836E-03B8-663014C0FD5F}"/>
          </ac:spMkLst>
        </pc:spChg>
        <pc:spChg chg="del">
          <ac:chgData name="Renze Meinard Mortiga" userId="1f872dc5d39437bc" providerId="LiveId" clId="{EE4B0D1F-3EA4-4EB6-BA82-909CC6CB938E}" dt="2022-10-24T12:59:51.970" v="2794" actId="478"/>
          <ac:spMkLst>
            <pc:docMk/>
            <pc:sldMk cId="3957429894" sldId="280"/>
            <ac:spMk id="58" creationId="{C7B83EC4-2B60-6F62-C935-FC2F714BF2AD}"/>
          </ac:spMkLst>
        </pc:spChg>
        <pc:spChg chg="mod">
          <ac:chgData name="Renze Meinard Mortiga" userId="1f872dc5d39437bc" providerId="LiveId" clId="{EE4B0D1F-3EA4-4EB6-BA82-909CC6CB938E}" dt="2022-10-24T13:29:02.801" v="3184"/>
          <ac:spMkLst>
            <pc:docMk/>
            <pc:sldMk cId="3957429894" sldId="280"/>
            <ac:spMk id="449" creationId="{32DBF416-47AB-F47E-0AA9-94C63FEB0CB6}"/>
          </ac:spMkLst>
        </pc:spChg>
        <pc:spChg chg="mod">
          <ac:chgData name="Renze Meinard Mortiga" userId="1f872dc5d39437bc" providerId="LiveId" clId="{EE4B0D1F-3EA4-4EB6-BA82-909CC6CB938E}" dt="2022-10-24T13:29:02.801" v="3184"/>
          <ac:spMkLst>
            <pc:docMk/>
            <pc:sldMk cId="3957429894" sldId="280"/>
            <ac:spMk id="451" creationId="{ED9E2600-F638-A8BE-5C6C-8396F577FF5E}"/>
          </ac:spMkLst>
        </pc:spChg>
        <pc:spChg chg="mod">
          <ac:chgData name="Renze Meinard Mortiga" userId="1f872dc5d39437bc" providerId="LiveId" clId="{EE4B0D1F-3EA4-4EB6-BA82-909CC6CB938E}" dt="2022-10-24T13:30:53.279" v="3206" actId="20577"/>
          <ac:spMkLst>
            <pc:docMk/>
            <pc:sldMk cId="3957429894" sldId="280"/>
            <ac:spMk id="454" creationId="{F07EBCBD-4682-F693-6738-A89C44D190F3}"/>
          </ac:spMkLst>
        </pc:spChg>
        <pc:spChg chg="mod">
          <ac:chgData name="Renze Meinard Mortiga" userId="1f872dc5d39437bc" providerId="LiveId" clId="{EE4B0D1F-3EA4-4EB6-BA82-909CC6CB938E}" dt="2022-10-24T13:30:36.048" v="3201" actId="207"/>
          <ac:spMkLst>
            <pc:docMk/>
            <pc:sldMk cId="3957429894" sldId="280"/>
            <ac:spMk id="455" creationId="{2F45A009-5A4F-335B-EF0E-02277181CC38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56" creationId="{461ABD9B-604E-97EC-279D-AEC269E70B37}"/>
          </ac:spMkLst>
        </pc:spChg>
        <pc:spChg chg="mod">
          <ac:chgData name="Renze Meinard Mortiga" userId="1f872dc5d39437bc" providerId="LiveId" clId="{EE4B0D1F-3EA4-4EB6-BA82-909CC6CB938E}" dt="2022-10-24T13:30:56.757" v="3207" actId="20577"/>
          <ac:spMkLst>
            <pc:docMk/>
            <pc:sldMk cId="3957429894" sldId="280"/>
            <ac:spMk id="458" creationId="{CC59C25A-5F68-9777-9F94-94FB4DB02B82}"/>
          </ac:spMkLst>
        </pc:spChg>
        <pc:spChg chg="mod">
          <ac:chgData name="Renze Meinard Mortiga" userId="1f872dc5d39437bc" providerId="LiveId" clId="{EE4B0D1F-3EA4-4EB6-BA82-909CC6CB938E}" dt="2022-10-24T13:30:38.946" v="3202" actId="207"/>
          <ac:spMkLst>
            <pc:docMk/>
            <pc:sldMk cId="3957429894" sldId="280"/>
            <ac:spMk id="459" creationId="{28406B38-C6A2-6937-E4A4-9506410DBA26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61" creationId="{29C585CD-3DD5-130A-2682-8BEC2915CB20}"/>
          </ac:spMkLst>
        </pc:spChg>
        <pc:spChg chg="mod">
          <ac:chgData name="Renze Meinard Mortiga" userId="1f872dc5d39437bc" providerId="LiveId" clId="{EE4B0D1F-3EA4-4EB6-BA82-909CC6CB938E}" dt="2022-10-24T13:30:58.509" v="3208" actId="20577"/>
          <ac:spMkLst>
            <pc:docMk/>
            <pc:sldMk cId="3957429894" sldId="280"/>
            <ac:spMk id="462" creationId="{6F31C130-22E3-3AD1-33FE-ECD523A1E59B}"/>
          </ac:spMkLst>
        </pc:spChg>
        <pc:spChg chg="mod">
          <ac:chgData name="Renze Meinard Mortiga" userId="1f872dc5d39437bc" providerId="LiveId" clId="{EE4B0D1F-3EA4-4EB6-BA82-909CC6CB938E}" dt="2022-10-24T13:30:41.886" v="3203" actId="207"/>
          <ac:spMkLst>
            <pc:docMk/>
            <pc:sldMk cId="3957429894" sldId="280"/>
            <ac:spMk id="463" creationId="{BCDD266E-EAA3-44B6-6D56-ED85350788D2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64" creationId="{10EC8A6E-6B11-51BB-8B18-3C24E4D4D0A5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65" creationId="{618101E9-B181-57DE-F7C0-493F7DF672BC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66" creationId="{8B0BA343-C2D5-4981-FFA2-02F3C8C9D892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67" creationId="{A149BEC7-4C30-0D91-69D7-A1EDD2C08E94}"/>
          </ac:spMkLst>
        </pc:spChg>
        <pc:spChg chg="del mod">
          <ac:chgData name="Renze Meinard Mortiga" userId="1f872dc5d39437bc" providerId="LiveId" clId="{EE4B0D1F-3EA4-4EB6-BA82-909CC6CB938E}" dt="2022-10-24T12:58:21.070" v="2743" actId="478"/>
          <ac:spMkLst>
            <pc:docMk/>
            <pc:sldMk cId="3957429894" sldId="280"/>
            <ac:spMk id="468" creationId="{D4984C64-22E8-C6ED-3EBD-E6816C351198}"/>
          </ac:spMkLst>
        </pc:spChg>
        <pc:spChg chg="del mod">
          <ac:chgData name="Renze Meinard Mortiga" userId="1f872dc5d39437bc" providerId="LiveId" clId="{EE4B0D1F-3EA4-4EB6-BA82-909CC6CB938E}" dt="2022-10-24T12:58:18.241" v="2741" actId="478"/>
          <ac:spMkLst>
            <pc:docMk/>
            <pc:sldMk cId="3957429894" sldId="280"/>
            <ac:spMk id="469" creationId="{074D2074-84AE-369C-AB4C-4F7D24F0341E}"/>
          </ac:spMkLst>
        </pc:spChg>
        <pc:spChg chg="del mod">
          <ac:chgData name="Renze Meinard Mortiga" userId="1f872dc5d39437bc" providerId="LiveId" clId="{EE4B0D1F-3EA4-4EB6-BA82-909CC6CB938E}" dt="2022-10-24T12:58:12.861" v="2740" actId="478"/>
          <ac:spMkLst>
            <pc:docMk/>
            <pc:sldMk cId="3957429894" sldId="280"/>
            <ac:spMk id="470" creationId="{DED49292-881D-BA5E-0E67-E0AC85E851B8}"/>
          </ac:spMkLst>
        </pc:spChg>
        <pc:spChg chg="del mod">
          <ac:chgData name="Renze Meinard Mortiga" userId="1f872dc5d39437bc" providerId="LiveId" clId="{EE4B0D1F-3EA4-4EB6-BA82-909CC6CB938E}" dt="2022-10-24T12:58:20.205" v="2742" actId="478"/>
          <ac:spMkLst>
            <pc:docMk/>
            <pc:sldMk cId="3957429894" sldId="280"/>
            <ac:spMk id="471" creationId="{0052134D-FDDE-D01D-9DDB-EF88CD848AEB}"/>
          </ac:spMkLst>
        </pc:spChg>
        <pc:spChg chg="del mod">
          <ac:chgData name="Renze Meinard Mortiga" userId="1f872dc5d39437bc" providerId="LiveId" clId="{EE4B0D1F-3EA4-4EB6-BA82-909CC6CB938E}" dt="2022-10-24T12:58:11.277" v="2739" actId="478"/>
          <ac:spMkLst>
            <pc:docMk/>
            <pc:sldMk cId="3957429894" sldId="280"/>
            <ac:spMk id="472" creationId="{E7B8F60C-0BD8-8B7D-F34B-41434F867A2E}"/>
          </ac:spMkLst>
        </pc:spChg>
        <pc:spChg chg="mod">
          <ac:chgData name="Renze Meinard Mortiga" userId="1f872dc5d39437bc" providerId="LiveId" clId="{EE4B0D1F-3EA4-4EB6-BA82-909CC6CB938E}" dt="2022-10-24T12:57:11.502" v="2738" actId="1038"/>
          <ac:spMkLst>
            <pc:docMk/>
            <pc:sldMk cId="3957429894" sldId="280"/>
            <ac:spMk id="473" creationId="{91D75C64-2BD8-3E67-C3C5-1DBDFA4A856E}"/>
          </ac:spMkLst>
        </pc:spChg>
        <pc:spChg chg="mod">
          <ac:chgData name="Renze Meinard Mortiga" userId="1f872dc5d39437bc" providerId="LiveId" clId="{EE4B0D1F-3EA4-4EB6-BA82-909CC6CB938E}" dt="2022-10-24T13:31:01.628" v="3209" actId="20577"/>
          <ac:spMkLst>
            <pc:docMk/>
            <pc:sldMk cId="3957429894" sldId="280"/>
            <ac:spMk id="475" creationId="{D6B42ACB-DF0A-B8B3-F065-9A67B532DFC3}"/>
          </ac:spMkLst>
        </pc:spChg>
        <pc:spChg chg="mod">
          <ac:chgData name="Renze Meinard Mortiga" userId="1f872dc5d39437bc" providerId="LiveId" clId="{EE4B0D1F-3EA4-4EB6-BA82-909CC6CB938E}" dt="2022-10-24T13:30:45.113" v="3204" actId="207"/>
          <ac:spMkLst>
            <pc:docMk/>
            <pc:sldMk cId="3957429894" sldId="280"/>
            <ac:spMk id="476" creationId="{A1D923C8-3FD7-3399-975C-33662A180AEA}"/>
          </ac:spMkLst>
        </pc:spChg>
        <pc:spChg chg="mod">
          <ac:chgData name="Renze Meinard Mortiga" userId="1f872dc5d39437bc" providerId="LiveId" clId="{EE4B0D1F-3EA4-4EB6-BA82-909CC6CB938E}" dt="2022-10-24T13:31:03.285" v="3210" actId="20577"/>
          <ac:spMkLst>
            <pc:docMk/>
            <pc:sldMk cId="3957429894" sldId="280"/>
            <ac:spMk id="478" creationId="{3E1C9486-2BDB-29BE-04D5-8F9B8F512098}"/>
          </ac:spMkLst>
        </pc:spChg>
        <pc:spChg chg="mod">
          <ac:chgData name="Renze Meinard Mortiga" userId="1f872dc5d39437bc" providerId="LiveId" clId="{EE4B0D1F-3EA4-4EB6-BA82-909CC6CB938E}" dt="2022-10-24T13:30:48.377" v="3205" actId="207"/>
          <ac:spMkLst>
            <pc:docMk/>
            <pc:sldMk cId="3957429894" sldId="280"/>
            <ac:spMk id="479" creationId="{A8B7495C-F86B-DA4A-1403-00884BAB27AE}"/>
          </ac:spMkLst>
        </pc:spChg>
        <pc:spChg chg="add mod">
          <ac:chgData name="Renze Meinard Mortiga" userId="1f872dc5d39437bc" providerId="LiveId" clId="{EE4B0D1F-3EA4-4EB6-BA82-909CC6CB938E}" dt="2022-10-24T13:32:09.595" v="3220" actId="2085"/>
          <ac:spMkLst>
            <pc:docMk/>
            <pc:sldMk cId="3957429894" sldId="280"/>
            <ac:spMk id="480" creationId="{621433DB-1C96-C8EE-4724-818571DCCB12}"/>
          </ac:spMkLst>
        </pc:spChg>
        <pc:spChg chg="add mod">
          <ac:chgData name="Renze Meinard Mortiga" userId="1f872dc5d39437bc" providerId="LiveId" clId="{EE4B0D1F-3EA4-4EB6-BA82-909CC6CB938E}" dt="2022-10-24T13:32:54.131" v="3231" actId="14100"/>
          <ac:spMkLst>
            <pc:docMk/>
            <pc:sldMk cId="3957429894" sldId="280"/>
            <ac:spMk id="481" creationId="{03D70D74-1CDF-A156-58AF-DDA71DE638FA}"/>
          </ac:spMkLst>
        </pc:spChg>
        <pc:spChg chg="add mod">
          <ac:chgData name="Renze Meinard Mortiga" userId="1f872dc5d39437bc" providerId="LiveId" clId="{EE4B0D1F-3EA4-4EB6-BA82-909CC6CB938E}" dt="2022-10-24T13:52:16.710" v="3469" actId="208"/>
          <ac:spMkLst>
            <pc:docMk/>
            <pc:sldMk cId="3957429894" sldId="280"/>
            <ac:spMk id="482" creationId="{947F8874-5EC7-212A-524A-CA30BDD352D1}"/>
          </ac:spMkLst>
        </pc:spChg>
        <pc:spChg chg="add mod">
          <ac:chgData name="Renze Meinard Mortiga" userId="1f872dc5d39437bc" providerId="LiveId" clId="{EE4B0D1F-3EA4-4EB6-BA82-909CC6CB938E}" dt="2022-10-24T13:57:23.825" v="3548"/>
          <ac:spMkLst>
            <pc:docMk/>
            <pc:sldMk cId="3957429894" sldId="280"/>
            <ac:spMk id="483" creationId="{EB37782A-9F8B-B014-AF7D-969B976BBCE8}"/>
          </ac:spMkLst>
        </pc:spChg>
        <pc:spChg chg="add mod">
          <ac:chgData name="Renze Meinard Mortiga" userId="1f872dc5d39437bc" providerId="LiveId" clId="{EE4B0D1F-3EA4-4EB6-BA82-909CC6CB938E}" dt="2022-10-24T14:18:03.737" v="3734" actId="1582"/>
          <ac:spMkLst>
            <pc:docMk/>
            <pc:sldMk cId="3957429894" sldId="280"/>
            <ac:spMk id="484" creationId="{FD924E02-B3B6-B99D-462F-678EEDE232C5}"/>
          </ac:spMkLst>
        </pc:spChg>
        <pc:grpChg chg="ord">
          <ac:chgData name="Renze Meinard Mortiga" userId="1f872dc5d39437bc" providerId="LiveId" clId="{EE4B0D1F-3EA4-4EB6-BA82-909CC6CB938E}" dt="2022-10-24T13:33:17.212" v="3236" actId="166"/>
          <ac:grpSpMkLst>
            <pc:docMk/>
            <pc:sldMk cId="3957429894" sldId="280"/>
            <ac:grpSpMk id="12" creationId="{C644CA4F-BCBC-3930-D9E7-E8EC413B80F9}"/>
          </ac:grpSpMkLst>
        </pc:grpChg>
        <pc:grpChg chg="mod">
          <ac:chgData name="Renze Meinard Mortiga" userId="1f872dc5d39437bc" providerId="LiveId" clId="{EE4B0D1F-3EA4-4EB6-BA82-909CC6CB938E}" dt="2022-10-24T13:09:29.202" v="2826" actId="1036"/>
          <ac:grpSpMkLst>
            <pc:docMk/>
            <pc:sldMk cId="3957429894" sldId="280"/>
            <ac:grpSpMk id="18" creationId="{C28B064C-A8C5-787A-AB41-CF08D7533EBD}"/>
          </ac:grpSpMkLst>
        </pc:grpChg>
        <pc:grpChg chg="add mod">
          <ac:chgData name="Renze Meinard Mortiga" userId="1f872dc5d39437bc" providerId="LiveId" clId="{EE4B0D1F-3EA4-4EB6-BA82-909CC6CB938E}" dt="2022-10-24T16:33:53.984" v="6672" actId="1076"/>
          <ac:grpSpMkLst>
            <pc:docMk/>
            <pc:sldMk cId="3957429894" sldId="280"/>
            <ac:grpSpMk id="20" creationId="{90DBBD68-4C7F-AF00-C304-AA2FD6AB7850}"/>
          </ac:grpSpMkLst>
        </pc:grpChg>
        <pc:grpChg chg="add mod">
          <ac:chgData name="Renze Meinard Mortiga" userId="1f872dc5d39437bc" providerId="LiveId" clId="{EE4B0D1F-3EA4-4EB6-BA82-909CC6CB938E}" dt="2022-10-24T13:29:01.735" v="3183" actId="164"/>
          <ac:grpSpMkLst>
            <pc:docMk/>
            <pc:sldMk cId="3957429894" sldId="280"/>
            <ac:grpSpMk id="55" creationId="{08B01837-B45F-C0E7-FBCB-DA59B8E64D86}"/>
          </ac:grpSpMkLst>
        </pc:grpChg>
        <pc:grpChg chg="add del mod">
          <ac:chgData name="Renze Meinard Mortiga" userId="1f872dc5d39437bc" providerId="LiveId" clId="{EE4B0D1F-3EA4-4EB6-BA82-909CC6CB938E}" dt="2022-10-24T13:29:14.725" v="3186" actId="478"/>
          <ac:grpSpMkLst>
            <pc:docMk/>
            <pc:sldMk cId="3957429894" sldId="280"/>
            <ac:grpSpMk id="63" creationId="{1D29BF57-9B3E-A89B-323D-40E37CAAAC6F}"/>
          </ac:grpSpMkLst>
        </pc:grpChg>
        <pc:grpChg chg="mod">
          <ac:chgData name="Renze Meinard Mortiga" userId="1f872dc5d39437bc" providerId="LiveId" clId="{EE4B0D1F-3EA4-4EB6-BA82-909CC6CB938E}" dt="2022-10-24T12:57:11.502" v="2738" actId="1038"/>
          <ac:grpSpMkLst>
            <pc:docMk/>
            <pc:sldMk cId="3957429894" sldId="280"/>
            <ac:grpSpMk id="452" creationId="{AFD139EF-8130-5DC8-A846-773F3738DF12}"/>
          </ac:grpSpMkLst>
        </pc:grpChg>
        <pc:grpChg chg="add mod">
          <ac:chgData name="Renze Meinard Mortiga" userId="1f872dc5d39437bc" providerId="LiveId" clId="{EE4B0D1F-3EA4-4EB6-BA82-909CC6CB938E}" dt="2022-10-24T13:29:37.950" v="3194" actId="1076"/>
          <ac:grpSpMkLst>
            <pc:docMk/>
            <pc:sldMk cId="3957429894" sldId="280"/>
            <ac:grpSpMk id="453" creationId="{051DE8EF-0B8A-C600-3368-D42ACE8B64BD}"/>
          </ac:grpSpMkLst>
        </pc:grpChg>
        <pc:grpChg chg="add mod">
          <ac:chgData name="Renze Meinard Mortiga" userId="1f872dc5d39437bc" providerId="LiveId" clId="{EE4B0D1F-3EA4-4EB6-BA82-909CC6CB938E}" dt="2022-10-24T13:29:48.143" v="3196" actId="1076"/>
          <ac:grpSpMkLst>
            <pc:docMk/>
            <pc:sldMk cId="3957429894" sldId="280"/>
            <ac:grpSpMk id="457" creationId="{0239540D-40D6-49BF-9685-450BB54F809C}"/>
          </ac:grpSpMkLst>
        </pc:grpChg>
        <pc:grpChg chg="add del mod">
          <ac:chgData name="Renze Meinard Mortiga" userId="1f872dc5d39437bc" providerId="LiveId" clId="{EE4B0D1F-3EA4-4EB6-BA82-909CC6CB938E}" dt="2022-10-24T13:50:33.656" v="3461" actId="478"/>
          <ac:grpSpMkLst>
            <pc:docMk/>
            <pc:sldMk cId="3957429894" sldId="280"/>
            <ac:grpSpMk id="460" creationId="{98962121-2879-9AA9-8BB1-F06C89EC057D}"/>
          </ac:grpSpMkLst>
        </pc:grpChg>
        <pc:grpChg chg="add del mod">
          <ac:chgData name="Renze Meinard Mortiga" userId="1f872dc5d39437bc" providerId="LiveId" clId="{EE4B0D1F-3EA4-4EB6-BA82-909CC6CB938E}" dt="2022-10-24T13:50:35.057" v="3462" actId="478"/>
          <ac:grpSpMkLst>
            <pc:docMk/>
            <pc:sldMk cId="3957429894" sldId="280"/>
            <ac:grpSpMk id="474" creationId="{3C8C9113-BBFF-6F50-4944-F4E323AE1C87}"/>
          </ac:grpSpMkLst>
        </pc:grpChg>
        <pc:grpChg chg="add del mod">
          <ac:chgData name="Renze Meinard Mortiga" userId="1f872dc5d39437bc" providerId="LiveId" clId="{EE4B0D1F-3EA4-4EB6-BA82-909CC6CB938E}" dt="2022-10-24T13:50:37.285" v="3463" actId="478"/>
          <ac:grpSpMkLst>
            <pc:docMk/>
            <pc:sldMk cId="3957429894" sldId="280"/>
            <ac:grpSpMk id="477" creationId="{A842A1CD-6406-56D8-29A9-1D6F1D1EF2AB}"/>
          </ac:grpSpMkLst>
        </pc:grpChg>
        <pc:picChg chg="mod ord">
          <ac:chgData name="Renze Meinard Mortiga" userId="1f872dc5d39437bc" providerId="LiveId" clId="{EE4B0D1F-3EA4-4EB6-BA82-909CC6CB938E}" dt="2022-10-24T13:33:12.660" v="3235" actId="166"/>
          <ac:picMkLst>
            <pc:docMk/>
            <pc:sldMk cId="3957429894" sldId="280"/>
            <ac:picMk id="6" creationId="{576D1949-86B7-77A9-C22B-F0802567DBC7}"/>
          </ac:picMkLst>
        </pc:picChg>
        <pc:picChg chg="del">
          <ac:chgData name="Renze Meinard Mortiga" userId="1f872dc5d39437bc" providerId="LiveId" clId="{EE4B0D1F-3EA4-4EB6-BA82-909CC6CB938E}" dt="2022-10-24T12:59:48.357" v="2792" actId="478"/>
          <ac:picMkLst>
            <pc:docMk/>
            <pc:sldMk cId="3957429894" sldId="280"/>
            <ac:picMk id="30" creationId="{58D519F1-66B0-17C9-AC94-2D2E18C84414}"/>
          </ac:picMkLst>
        </pc:picChg>
        <pc:picChg chg="del">
          <ac:chgData name="Renze Meinard Mortiga" userId="1f872dc5d39437bc" providerId="LiveId" clId="{EE4B0D1F-3EA4-4EB6-BA82-909CC6CB938E}" dt="2022-10-24T12:59:49.428" v="2793" actId="478"/>
          <ac:picMkLst>
            <pc:docMk/>
            <pc:sldMk cId="3957429894" sldId="280"/>
            <ac:picMk id="56" creationId="{D8A92F1B-6CDB-7D84-7151-167A58B4121D}"/>
          </ac:picMkLst>
        </pc:picChg>
      </pc:sldChg>
      <pc:sldChg chg="addSp delSp modSp add mod">
        <pc:chgData name="Renze Meinard Mortiga" userId="1f872dc5d39437bc" providerId="LiveId" clId="{EE4B0D1F-3EA4-4EB6-BA82-909CC6CB938E}" dt="2022-10-24T16:35:30.059" v="6989" actId="14100"/>
        <pc:sldMkLst>
          <pc:docMk/>
          <pc:sldMk cId="691746665" sldId="281"/>
        </pc:sldMkLst>
        <pc:spChg chg="add mod">
          <ac:chgData name="Renze Meinard Mortiga" userId="1f872dc5d39437bc" providerId="LiveId" clId="{EE4B0D1F-3EA4-4EB6-BA82-909CC6CB938E}" dt="2022-10-24T14:20:31.701" v="3786" actId="1038"/>
          <ac:spMkLst>
            <pc:docMk/>
            <pc:sldMk cId="691746665" sldId="281"/>
            <ac:spMk id="8" creationId="{EFE31E29-9ABB-A852-E5D8-1DE0B037CEB8}"/>
          </ac:spMkLst>
        </pc:spChg>
        <pc:spChg chg="add mod">
          <ac:chgData name="Renze Meinard Mortiga" userId="1f872dc5d39437bc" providerId="LiveId" clId="{EE4B0D1F-3EA4-4EB6-BA82-909CC6CB938E}" dt="2022-10-24T13:52:26.927" v="3471" actId="1076"/>
          <ac:spMkLst>
            <pc:docMk/>
            <pc:sldMk cId="691746665" sldId="281"/>
            <ac:spMk id="21" creationId="{11939B6E-8402-9796-7717-C239DC311593}"/>
          </ac:spMkLst>
        </pc:spChg>
        <pc:spChg chg="add mod">
          <ac:chgData name="Renze Meinard Mortiga" userId="1f872dc5d39437bc" providerId="LiveId" clId="{EE4B0D1F-3EA4-4EB6-BA82-909CC6CB938E}" dt="2022-10-24T13:57:21.382" v="3547"/>
          <ac:spMkLst>
            <pc:docMk/>
            <pc:sldMk cId="691746665" sldId="281"/>
            <ac:spMk id="30" creationId="{E8EEBB6F-A1C4-D03C-728A-15535D1FB33A}"/>
          </ac:spMkLst>
        </pc:spChg>
        <pc:spChg chg="mod">
          <ac:chgData name="Renze Meinard Mortiga" userId="1f872dc5d39437bc" providerId="LiveId" clId="{EE4B0D1F-3EA4-4EB6-BA82-909CC6CB938E}" dt="2022-10-24T16:35:30.059" v="6989" actId="14100"/>
          <ac:spMkLst>
            <pc:docMk/>
            <pc:sldMk cId="691746665" sldId="281"/>
            <ac:spMk id="44" creationId="{4C268C05-93D0-082F-09FD-5AE501165D81}"/>
          </ac:spMkLst>
        </pc:spChg>
        <pc:spChg chg="mod">
          <ac:chgData name="Renze Meinard Mortiga" userId="1f872dc5d39437bc" providerId="LiveId" clId="{EE4B0D1F-3EA4-4EB6-BA82-909CC6CB938E}" dt="2022-10-24T13:35:28.348" v="3275" actId="1037"/>
          <ac:spMkLst>
            <pc:docMk/>
            <pc:sldMk cId="691746665" sldId="281"/>
            <ac:spMk id="47" creationId="{88DF3774-EC50-58F0-F8D2-76E93ED2CC93}"/>
          </ac:spMkLst>
        </pc:spChg>
        <pc:spChg chg="mod">
          <ac:chgData name="Renze Meinard Mortiga" userId="1f872dc5d39437bc" providerId="LiveId" clId="{EE4B0D1F-3EA4-4EB6-BA82-909CC6CB938E}" dt="2022-10-24T14:20:31.701" v="3786" actId="1038"/>
          <ac:spMkLst>
            <pc:docMk/>
            <pc:sldMk cId="691746665" sldId="281"/>
            <ac:spMk id="49" creationId="{02FF6F56-A545-1A71-F2D1-E3B0594F8429}"/>
          </ac:spMkLst>
        </pc:spChg>
        <pc:spChg chg="del">
          <ac:chgData name="Renze Meinard Mortiga" userId="1f872dc5d39437bc" providerId="LiveId" clId="{EE4B0D1F-3EA4-4EB6-BA82-909CC6CB938E}" dt="2022-10-24T13:35:50.128" v="3276" actId="478"/>
          <ac:spMkLst>
            <pc:docMk/>
            <pc:sldMk cId="691746665" sldId="281"/>
            <ac:spMk id="51" creationId="{265DF6C8-82F5-63EF-46FE-B57064BAAC48}"/>
          </ac:spMkLst>
        </pc:spChg>
        <pc:spChg chg="add mod">
          <ac:chgData name="Renze Meinard Mortiga" userId="1f872dc5d39437bc" providerId="LiveId" clId="{EE4B0D1F-3EA4-4EB6-BA82-909CC6CB938E}" dt="2022-10-24T14:18:17.004" v="3738"/>
          <ac:spMkLst>
            <pc:docMk/>
            <pc:sldMk cId="691746665" sldId="281"/>
            <ac:spMk id="52" creationId="{3DC265B5-DC58-C45C-E063-52EC917A23D6}"/>
          </ac:spMkLst>
        </pc:spChg>
        <pc:spChg chg="mod">
          <ac:chgData name="Renze Meinard Mortiga" userId="1f872dc5d39437bc" providerId="LiveId" clId="{EE4B0D1F-3EA4-4EB6-BA82-909CC6CB938E}" dt="2022-10-24T13:34:48.036" v="3270" actId="20577"/>
          <ac:spMkLst>
            <pc:docMk/>
            <pc:sldMk cId="691746665" sldId="281"/>
            <ac:spMk id="57" creationId="{BD24CF58-AE16-836E-03B8-663014C0FD5F}"/>
          </ac:spMkLst>
        </pc:spChg>
        <pc:grpChg chg="del">
          <ac:chgData name="Renze Meinard Mortiga" userId="1f872dc5d39437bc" providerId="LiveId" clId="{EE4B0D1F-3EA4-4EB6-BA82-909CC6CB938E}" dt="2022-10-24T13:50:27.694" v="3458" actId="478"/>
          <ac:grpSpMkLst>
            <pc:docMk/>
            <pc:sldMk cId="691746665" sldId="281"/>
            <ac:grpSpMk id="460" creationId="{98962121-2879-9AA9-8BB1-F06C89EC057D}"/>
          </ac:grpSpMkLst>
        </pc:grpChg>
        <pc:grpChg chg="del">
          <ac:chgData name="Renze Meinard Mortiga" userId="1f872dc5d39437bc" providerId="LiveId" clId="{EE4B0D1F-3EA4-4EB6-BA82-909CC6CB938E}" dt="2022-10-24T13:50:29.154" v="3459" actId="478"/>
          <ac:grpSpMkLst>
            <pc:docMk/>
            <pc:sldMk cId="691746665" sldId="281"/>
            <ac:grpSpMk id="474" creationId="{3C8C9113-BBFF-6F50-4944-F4E323AE1C87}"/>
          </ac:grpSpMkLst>
        </pc:grpChg>
        <pc:grpChg chg="del">
          <ac:chgData name="Renze Meinard Mortiga" userId="1f872dc5d39437bc" providerId="LiveId" clId="{EE4B0D1F-3EA4-4EB6-BA82-909CC6CB938E}" dt="2022-10-24T13:50:30.776" v="3460" actId="478"/>
          <ac:grpSpMkLst>
            <pc:docMk/>
            <pc:sldMk cId="691746665" sldId="281"/>
            <ac:grpSpMk id="477" creationId="{A842A1CD-6406-56D8-29A9-1D6F1D1EF2AB}"/>
          </ac:grpSpMkLst>
        </pc:grpChg>
      </pc:sldChg>
      <pc:sldChg chg="addSp delSp modSp add mod">
        <pc:chgData name="Renze Meinard Mortiga" userId="1f872dc5d39437bc" providerId="LiveId" clId="{EE4B0D1F-3EA4-4EB6-BA82-909CC6CB938E}" dt="2022-10-24T16:35:51.906" v="6993" actId="14100"/>
        <pc:sldMkLst>
          <pc:docMk/>
          <pc:sldMk cId="2009046846" sldId="282"/>
        </pc:sldMkLst>
        <pc:spChg chg="del">
          <ac:chgData name="Renze Meinard Mortiga" userId="1f872dc5d39437bc" providerId="LiveId" clId="{EE4B0D1F-3EA4-4EB6-BA82-909CC6CB938E}" dt="2022-10-24T13:43:35.837" v="3419" actId="478"/>
          <ac:spMkLst>
            <pc:docMk/>
            <pc:sldMk cId="2009046846" sldId="282"/>
            <ac:spMk id="8" creationId="{EFE31E29-9ABB-A852-E5D8-1DE0B037CEB8}"/>
          </ac:spMkLst>
        </pc:spChg>
        <pc:spChg chg="add mod">
          <ac:chgData name="Renze Meinard Mortiga" userId="1f872dc5d39437bc" providerId="LiveId" clId="{EE4B0D1F-3EA4-4EB6-BA82-909CC6CB938E}" dt="2022-10-24T14:21:11.251" v="3817" actId="1037"/>
          <ac:spMkLst>
            <pc:docMk/>
            <pc:sldMk cId="2009046846" sldId="282"/>
            <ac:spMk id="21" creationId="{A3E12176-5CB8-2BD8-378A-4288C5095612}"/>
          </ac:spMkLst>
        </pc:spChg>
        <pc:spChg chg="add mod">
          <ac:chgData name="Renze Meinard Mortiga" userId="1f872dc5d39437bc" providerId="LiveId" clId="{EE4B0D1F-3EA4-4EB6-BA82-909CC6CB938E}" dt="2022-10-24T14:21:11.251" v="3817" actId="1037"/>
          <ac:spMkLst>
            <pc:docMk/>
            <pc:sldMk cId="2009046846" sldId="282"/>
            <ac:spMk id="30" creationId="{3CDF6F7F-AB4E-3FD6-74BA-34E017812A36}"/>
          </ac:spMkLst>
        </pc:spChg>
        <pc:spChg chg="add del">
          <ac:chgData name="Renze Meinard Mortiga" userId="1f872dc5d39437bc" providerId="LiveId" clId="{EE4B0D1F-3EA4-4EB6-BA82-909CC6CB938E}" dt="2022-10-24T14:01:05.177" v="3602" actId="21"/>
          <ac:spMkLst>
            <pc:docMk/>
            <pc:sldMk cId="2009046846" sldId="282"/>
            <ac:spMk id="41" creationId="{ACF46802-57C0-3B40-338A-CE587114EA8E}"/>
          </ac:spMkLst>
        </pc:spChg>
        <pc:spChg chg="mod">
          <ac:chgData name="Renze Meinard Mortiga" userId="1f872dc5d39437bc" providerId="LiveId" clId="{EE4B0D1F-3EA4-4EB6-BA82-909CC6CB938E}" dt="2022-10-24T16:35:51.906" v="6993" actId="14100"/>
          <ac:spMkLst>
            <pc:docMk/>
            <pc:sldMk cId="2009046846" sldId="282"/>
            <ac:spMk id="44" creationId="{4C268C05-93D0-082F-09FD-5AE501165D81}"/>
          </ac:spMkLst>
        </pc:spChg>
        <pc:spChg chg="add del mod">
          <ac:chgData name="Renze Meinard Mortiga" userId="1f872dc5d39437bc" providerId="LiveId" clId="{EE4B0D1F-3EA4-4EB6-BA82-909CC6CB938E}" dt="2022-10-24T14:01:05.177" v="3602" actId="21"/>
          <ac:spMkLst>
            <pc:docMk/>
            <pc:sldMk cId="2009046846" sldId="282"/>
            <ac:spMk id="47" creationId="{88DF3774-EC50-58F0-F8D2-76E93ED2CC93}"/>
          </ac:spMkLst>
        </pc:spChg>
        <pc:spChg chg="mod">
          <ac:chgData name="Renze Meinard Mortiga" userId="1f872dc5d39437bc" providerId="LiveId" clId="{EE4B0D1F-3EA4-4EB6-BA82-909CC6CB938E}" dt="2022-10-24T14:21:11.251" v="3817" actId="1037"/>
          <ac:spMkLst>
            <pc:docMk/>
            <pc:sldMk cId="2009046846" sldId="282"/>
            <ac:spMk id="49" creationId="{02FF6F56-A545-1A71-F2D1-E3B0594F8429}"/>
          </ac:spMkLst>
        </pc:spChg>
        <pc:spChg chg="add mod">
          <ac:chgData name="Renze Meinard Mortiga" userId="1f872dc5d39437bc" providerId="LiveId" clId="{EE4B0D1F-3EA4-4EB6-BA82-909CC6CB938E}" dt="2022-10-24T14:21:11.251" v="3817" actId="1037"/>
          <ac:spMkLst>
            <pc:docMk/>
            <pc:sldMk cId="2009046846" sldId="282"/>
            <ac:spMk id="51" creationId="{F4CC4149-1347-3BCB-3466-A0E4860733D6}"/>
          </ac:spMkLst>
        </pc:spChg>
        <pc:spChg chg="add mod">
          <ac:chgData name="Renze Meinard Mortiga" userId="1f872dc5d39437bc" providerId="LiveId" clId="{EE4B0D1F-3EA4-4EB6-BA82-909CC6CB938E}" dt="2022-10-24T13:52:39.142" v="3474" actId="1076"/>
          <ac:spMkLst>
            <pc:docMk/>
            <pc:sldMk cId="2009046846" sldId="282"/>
            <ac:spMk id="52" creationId="{A5C4CB69-F9C5-94BA-B3CE-51653CA89D95}"/>
          </ac:spMkLst>
        </pc:spChg>
        <pc:spChg chg="add mod">
          <ac:chgData name="Renze Meinard Mortiga" userId="1f872dc5d39437bc" providerId="LiveId" clId="{EE4B0D1F-3EA4-4EB6-BA82-909CC6CB938E}" dt="2022-10-24T13:57:20.010" v="3546"/>
          <ac:spMkLst>
            <pc:docMk/>
            <pc:sldMk cId="2009046846" sldId="282"/>
            <ac:spMk id="56" creationId="{5D5DDBB2-9C25-4D83-0904-E2C065F3528E}"/>
          </ac:spMkLst>
        </pc:spChg>
        <pc:spChg chg="mod">
          <ac:chgData name="Renze Meinard Mortiga" userId="1f872dc5d39437bc" providerId="LiveId" clId="{EE4B0D1F-3EA4-4EB6-BA82-909CC6CB938E}" dt="2022-10-24T13:43:08.910" v="3414" actId="403"/>
          <ac:spMkLst>
            <pc:docMk/>
            <pc:sldMk cId="2009046846" sldId="282"/>
            <ac:spMk id="57" creationId="{BD24CF58-AE16-836E-03B8-663014C0FD5F}"/>
          </ac:spMkLst>
        </pc:spChg>
        <pc:spChg chg="add mod">
          <ac:chgData name="Renze Meinard Mortiga" userId="1f872dc5d39437bc" providerId="LiveId" clId="{EE4B0D1F-3EA4-4EB6-BA82-909CC6CB938E}" dt="2022-10-24T14:18:08.223" v="3735"/>
          <ac:spMkLst>
            <pc:docMk/>
            <pc:sldMk cId="2009046846" sldId="282"/>
            <ac:spMk id="58" creationId="{FF91995E-DF1B-1B18-E26F-58B5081F1A01}"/>
          </ac:spMkLst>
        </pc:spChg>
        <pc:spChg chg="add del mod">
          <ac:chgData name="Renze Meinard Mortiga" userId="1f872dc5d39437bc" providerId="LiveId" clId="{EE4B0D1F-3EA4-4EB6-BA82-909CC6CB938E}" dt="2022-10-24T14:18:12.975" v="3737"/>
          <ac:spMkLst>
            <pc:docMk/>
            <pc:sldMk cId="2009046846" sldId="282"/>
            <ac:spMk id="63" creationId="{56394401-E387-51F1-10BA-05AA90B03B03}"/>
          </ac:spMkLst>
        </pc:spChg>
        <pc:grpChg chg="mod">
          <ac:chgData name="Renze Meinard Mortiga" userId="1f872dc5d39437bc" providerId="LiveId" clId="{EE4B0D1F-3EA4-4EB6-BA82-909CC6CB938E}" dt="2022-10-24T16:35:09.688" v="6852" actId="1076"/>
          <ac:grpSpMkLst>
            <pc:docMk/>
            <pc:sldMk cId="2009046846" sldId="282"/>
            <ac:grpSpMk id="20" creationId="{90DBBD68-4C7F-AF00-C304-AA2FD6AB7850}"/>
          </ac:grpSpMkLst>
        </pc:grpChg>
        <pc:grpChg chg="del">
          <ac:chgData name="Renze Meinard Mortiga" userId="1f872dc5d39437bc" providerId="LiveId" clId="{EE4B0D1F-3EA4-4EB6-BA82-909CC6CB938E}" dt="2022-10-24T13:50:20.097" v="3455" actId="478"/>
          <ac:grpSpMkLst>
            <pc:docMk/>
            <pc:sldMk cId="2009046846" sldId="282"/>
            <ac:grpSpMk id="460" creationId="{98962121-2879-9AA9-8BB1-F06C89EC057D}"/>
          </ac:grpSpMkLst>
        </pc:grpChg>
        <pc:grpChg chg="del">
          <ac:chgData name="Renze Meinard Mortiga" userId="1f872dc5d39437bc" providerId="LiveId" clId="{EE4B0D1F-3EA4-4EB6-BA82-909CC6CB938E}" dt="2022-10-24T13:50:21.561" v="3456" actId="478"/>
          <ac:grpSpMkLst>
            <pc:docMk/>
            <pc:sldMk cId="2009046846" sldId="282"/>
            <ac:grpSpMk id="474" creationId="{3C8C9113-BBFF-6F50-4944-F4E323AE1C87}"/>
          </ac:grpSpMkLst>
        </pc:grpChg>
        <pc:grpChg chg="del">
          <ac:chgData name="Renze Meinard Mortiga" userId="1f872dc5d39437bc" providerId="LiveId" clId="{EE4B0D1F-3EA4-4EB6-BA82-909CC6CB938E}" dt="2022-10-24T13:50:23.596" v="3457" actId="478"/>
          <ac:grpSpMkLst>
            <pc:docMk/>
            <pc:sldMk cId="2009046846" sldId="282"/>
            <ac:grpSpMk id="477" creationId="{A842A1CD-6406-56D8-29A9-1D6F1D1EF2AB}"/>
          </ac:grpSpMkLst>
        </pc:grpChg>
      </pc:sldChg>
      <pc:sldChg chg="addSp delSp modSp add del mod">
        <pc:chgData name="Renze Meinard Mortiga" userId="1f872dc5d39437bc" providerId="LiveId" clId="{EE4B0D1F-3EA4-4EB6-BA82-909CC6CB938E}" dt="2022-10-25T15:19:54.993" v="8473" actId="47"/>
        <pc:sldMkLst>
          <pc:docMk/>
          <pc:sldMk cId="2158814675" sldId="283"/>
        </pc:sldMkLst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2" creationId="{1A431451-A2A2-C945-4BEA-4D94EFB3E9A3}"/>
          </ac:spMkLst>
        </pc:spChg>
        <pc:spChg chg="del">
          <ac:chgData name="Renze Meinard Mortiga" userId="1f872dc5d39437bc" providerId="LiveId" clId="{EE4B0D1F-3EA4-4EB6-BA82-909CC6CB938E}" dt="2022-10-24T13:57:43.386" v="3549" actId="478"/>
          <ac:spMkLst>
            <pc:docMk/>
            <pc:sldMk cId="2158814675" sldId="283"/>
            <ac:spMk id="3" creationId="{F18D3B6C-2765-DD30-89E9-61A641D18E7F}"/>
          </ac:spMkLst>
        </pc:spChg>
        <pc:spChg chg="del mod">
          <ac:chgData name="Renze Meinard Mortiga" userId="1f872dc5d39437bc" providerId="LiveId" clId="{EE4B0D1F-3EA4-4EB6-BA82-909CC6CB938E}" dt="2022-10-24T13:57:50.235" v="3552" actId="478"/>
          <ac:spMkLst>
            <pc:docMk/>
            <pc:sldMk cId="2158814675" sldId="283"/>
            <ac:spMk id="5" creationId="{E9C4BD87-38B0-73FC-66EA-CE6A6780AE28}"/>
          </ac:spMkLst>
        </pc:spChg>
        <pc:spChg chg="add del mod">
          <ac:chgData name="Renze Meinard Mortiga" userId="1f872dc5d39437bc" providerId="LiveId" clId="{EE4B0D1F-3EA4-4EB6-BA82-909CC6CB938E}" dt="2022-10-24T13:56:25.456" v="3525" actId="478"/>
          <ac:spMkLst>
            <pc:docMk/>
            <pc:sldMk cId="2158814675" sldId="283"/>
            <ac:spMk id="8" creationId="{799E9477-DF45-1DDA-D0CD-1839C44863D1}"/>
          </ac:spMkLst>
        </pc:spChg>
        <pc:spChg chg="del">
          <ac:chgData name="Renze Meinard Mortiga" userId="1f872dc5d39437bc" providerId="LiveId" clId="{EE4B0D1F-3EA4-4EB6-BA82-909CC6CB938E}" dt="2022-10-24T13:57:55.895" v="3553" actId="478"/>
          <ac:spMkLst>
            <pc:docMk/>
            <pc:sldMk cId="2158814675" sldId="283"/>
            <ac:spMk id="11" creationId="{E8FD70A0-6D74-85A5-77CC-9A05C39839AF}"/>
          </ac:spMkLst>
        </pc:spChg>
        <pc:spChg chg="mod">
          <ac:chgData name="Renze Meinard Mortiga" userId="1f872dc5d39437bc" providerId="LiveId" clId="{EE4B0D1F-3EA4-4EB6-BA82-909CC6CB938E}" dt="2022-10-24T14:46:37.946" v="4367" actId="20577"/>
          <ac:spMkLst>
            <pc:docMk/>
            <pc:sldMk cId="2158814675" sldId="283"/>
            <ac:spMk id="17" creationId="{8C1EAF10-7A38-F742-07B8-B3C64F9A6F01}"/>
          </ac:spMkLst>
        </pc:spChg>
        <pc:spChg chg="del">
          <ac:chgData name="Renze Meinard Mortiga" userId="1f872dc5d39437bc" providerId="LiveId" clId="{EE4B0D1F-3EA4-4EB6-BA82-909CC6CB938E}" dt="2022-10-24T13:58:20.775" v="3564" actId="478"/>
          <ac:spMkLst>
            <pc:docMk/>
            <pc:sldMk cId="2158814675" sldId="283"/>
            <ac:spMk id="21" creationId="{A3E12176-5CB8-2BD8-378A-4288C5095612}"/>
          </ac:spMkLst>
        </pc:spChg>
        <pc:spChg chg="del">
          <ac:chgData name="Renze Meinard Mortiga" userId="1f872dc5d39437bc" providerId="LiveId" clId="{EE4B0D1F-3EA4-4EB6-BA82-909CC6CB938E}" dt="2022-10-24T13:57:55.895" v="3553" actId="478"/>
          <ac:spMkLst>
            <pc:docMk/>
            <pc:sldMk cId="2158814675" sldId="283"/>
            <ac:spMk id="24" creationId="{2CA8F01B-FCB7-E395-89A4-3D6678FE129C}"/>
          </ac:spMkLst>
        </pc:spChg>
        <pc:spChg chg="del">
          <ac:chgData name="Renze Meinard Mortiga" userId="1f872dc5d39437bc" providerId="LiveId" clId="{EE4B0D1F-3EA4-4EB6-BA82-909CC6CB938E}" dt="2022-10-24T13:58:05.352" v="3557" actId="478"/>
          <ac:spMkLst>
            <pc:docMk/>
            <pc:sldMk cId="2158814675" sldId="283"/>
            <ac:spMk id="30" creationId="{3CDF6F7F-AB4E-3FD6-74BA-34E017812A36}"/>
          </ac:spMkLst>
        </pc:spChg>
        <pc:spChg chg="del">
          <ac:chgData name="Renze Meinard Mortiga" userId="1f872dc5d39437bc" providerId="LiveId" clId="{EE4B0D1F-3EA4-4EB6-BA82-909CC6CB938E}" dt="2022-10-24T13:57:55.895" v="3553" actId="478"/>
          <ac:spMkLst>
            <pc:docMk/>
            <pc:sldMk cId="2158814675" sldId="283"/>
            <ac:spMk id="31" creationId="{A9E48CB9-2C98-1220-873C-36E1A6846608}"/>
          </ac:spMkLst>
        </pc:spChg>
        <pc:spChg chg="del mod">
          <ac:chgData name="Renze Meinard Mortiga" userId="1f872dc5d39437bc" providerId="LiveId" clId="{EE4B0D1F-3EA4-4EB6-BA82-909CC6CB938E}" dt="2022-10-24T14:04:32.306" v="3677" actId="478"/>
          <ac:spMkLst>
            <pc:docMk/>
            <pc:sldMk cId="2158814675" sldId="283"/>
            <ac:spMk id="33" creationId="{EF1A84BF-F987-1430-4890-CAB12F5119EE}"/>
          </ac:spMkLst>
        </pc:spChg>
        <pc:spChg chg="del">
          <ac:chgData name="Renze Meinard Mortiga" userId="1f872dc5d39437bc" providerId="LiveId" clId="{EE4B0D1F-3EA4-4EB6-BA82-909CC6CB938E}" dt="2022-10-24T13:58:10.847" v="3559" actId="478"/>
          <ac:spMkLst>
            <pc:docMk/>
            <pc:sldMk cId="2158814675" sldId="283"/>
            <ac:spMk id="34" creationId="{62F1C441-B046-158D-96EF-C9207F635576}"/>
          </ac:spMkLst>
        </pc:spChg>
        <pc:spChg chg="del">
          <ac:chgData name="Renze Meinard Mortiga" userId="1f872dc5d39437bc" providerId="LiveId" clId="{EE4B0D1F-3EA4-4EB6-BA82-909CC6CB938E}" dt="2022-10-24T13:58:08.709" v="3558" actId="478"/>
          <ac:spMkLst>
            <pc:docMk/>
            <pc:sldMk cId="2158814675" sldId="283"/>
            <ac:spMk id="36" creationId="{707D6B9C-B6BC-4D9B-EEB7-D99CF7C1F3A3}"/>
          </ac:spMkLst>
        </pc:spChg>
        <pc:spChg chg="del">
          <ac:chgData name="Renze Meinard Mortiga" userId="1f872dc5d39437bc" providerId="LiveId" clId="{EE4B0D1F-3EA4-4EB6-BA82-909CC6CB938E}" dt="2022-10-24T13:58:01.912" v="3555" actId="478"/>
          <ac:spMkLst>
            <pc:docMk/>
            <pc:sldMk cId="2158814675" sldId="283"/>
            <ac:spMk id="41" creationId="{ACF46802-57C0-3B40-338A-CE587114EA8E}"/>
          </ac:spMkLst>
        </pc:spChg>
        <pc:spChg chg="del">
          <ac:chgData name="Renze Meinard Mortiga" userId="1f872dc5d39437bc" providerId="LiveId" clId="{EE4B0D1F-3EA4-4EB6-BA82-909CC6CB938E}" dt="2022-10-24T13:57:57.387" v="3554" actId="478"/>
          <ac:spMkLst>
            <pc:docMk/>
            <pc:sldMk cId="2158814675" sldId="283"/>
            <ac:spMk id="47" creationId="{88DF3774-EC50-58F0-F8D2-76E93ED2CC93}"/>
          </ac:spMkLst>
        </pc:spChg>
        <pc:spChg chg="del">
          <ac:chgData name="Renze Meinard Mortiga" userId="1f872dc5d39437bc" providerId="LiveId" clId="{EE4B0D1F-3EA4-4EB6-BA82-909CC6CB938E}" dt="2022-10-24T13:58:14.470" v="3560" actId="478"/>
          <ac:spMkLst>
            <pc:docMk/>
            <pc:sldMk cId="2158814675" sldId="283"/>
            <ac:spMk id="48" creationId="{7BB0739B-3D9E-2219-6446-A16402B07CBA}"/>
          </ac:spMkLst>
        </pc:spChg>
        <pc:spChg chg="del">
          <ac:chgData name="Renze Meinard Mortiga" userId="1f872dc5d39437bc" providerId="LiveId" clId="{EE4B0D1F-3EA4-4EB6-BA82-909CC6CB938E}" dt="2022-10-24T13:58:03.584" v="3556" actId="478"/>
          <ac:spMkLst>
            <pc:docMk/>
            <pc:sldMk cId="2158814675" sldId="283"/>
            <ac:spMk id="49" creationId="{02FF6F56-A545-1A71-F2D1-E3B0594F8429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50" creationId="{63595615-AAC6-7764-0A7D-B999F166F473}"/>
          </ac:spMkLst>
        </pc:spChg>
        <pc:spChg chg="del">
          <ac:chgData name="Renze Meinard Mortiga" userId="1f872dc5d39437bc" providerId="LiveId" clId="{EE4B0D1F-3EA4-4EB6-BA82-909CC6CB938E}" dt="2022-10-24T13:58:19.307" v="3563" actId="478"/>
          <ac:spMkLst>
            <pc:docMk/>
            <pc:sldMk cId="2158814675" sldId="283"/>
            <ac:spMk id="51" creationId="{F4CC4149-1347-3BCB-3466-A0E4860733D6}"/>
          </ac:spMkLst>
        </pc:spChg>
        <pc:spChg chg="del">
          <ac:chgData name="Renze Meinard Mortiga" userId="1f872dc5d39437bc" providerId="LiveId" clId="{EE4B0D1F-3EA4-4EB6-BA82-909CC6CB938E}" dt="2022-10-24T13:58:23.514" v="3566" actId="478"/>
          <ac:spMkLst>
            <pc:docMk/>
            <pc:sldMk cId="2158814675" sldId="283"/>
            <ac:spMk id="52" creationId="{A5C4CB69-F9C5-94BA-B3CE-51653CA89D95}"/>
          </ac:spMkLst>
        </pc:spChg>
        <pc:spChg chg="add del mod">
          <ac:chgData name="Renze Meinard Mortiga" userId="1f872dc5d39437bc" providerId="LiveId" clId="{EE4B0D1F-3EA4-4EB6-BA82-909CC6CB938E}" dt="2022-10-24T13:54:01.535" v="3501" actId="478"/>
          <ac:spMkLst>
            <pc:docMk/>
            <pc:sldMk cId="2158814675" sldId="283"/>
            <ac:spMk id="56" creationId="{875383C0-43E7-3E2C-E224-DFF848FE7FF8}"/>
          </ac:spMkLst>
        </pc:spChg>
        <pc:spChg chg="del">
          <ac:chgData name="Renze Meinard Mortiga" userId="1f872dc5d39437bc" providerId="LiveId" clId="{EE4B0D1F-3EA4-4EB6-BA82-909CC6CB938E}" dt="2022-10-24T13:57:46.277" v="3550" actId="478"/>
          <ac:spMkLst>
            <pc:docMk/>
            <pc:sldMk cId="2158814675" sldId="283"/>
            <ac:spMk id="57" creationId="{BD24CF58-AE16-836E-03B8-663014C0FD5F}"/>
          </ac:spMkLst>
        </pc:spChg>
        <pc:spChg chg="add del mod">
          <ac:chgData name="Renze Meinard Mortiga" userId="1f872dc5d39437bc" providerId="LiveId" clId="{EE4B0D1F-3EA4-4EB6-BA82-909CC6CB938E}" dt="2022-10-24T13:56:25.456" v="3525" actId="478"/>
          <ac:spMkLst>
            <pc:docMk/>
            <pc:sldMk cId="2158814675" sldId="283"/>
            <ac:spMk id="58" creationId="{C7A03567-5B12-2F6F-30A5-2547298F636D}"/>
          </ac:spMkLst>
        </pc:spChg>
        <pc:spChg chg="add del mod topLvl">
          <ac:chgData name="Renze Meinard Mortiga" userId="1f872dc5d39437bc" providerId="LiveId" clId="{EE4B0D1F-3EA4-4EB6-BA82-909CC6CB938E}" dt="2022-10-24T13:55:44.347" v="3520" actId="478"/>
          <ac:spMkLst>
            <pc:docMk/>
            <pc:sldMk cId="2158814675" sldId="283"/>
            <ac:spMk id="63" creationId="{4EC85B33-B883-0397-71C0-885A12A1A7E1}"/>
          </ac:spMkLst>
        </pc:spChg>
        <pc:spChg chg="add mod">
          <ac:chgData name="Renze Meinard Mortiga" userId="1f872dc5d39437bc" providerId="LiveId" clId="{EE4B0D1F-3EA4-4EB6-BA82-909CC6CB938E}" dt="2022-10-24T13:54:50.846" v="3515" actId="571"/>
          <ac:spMkLst>
            <pc:docMk/>
            <pc:sldMk cId="2158814675" sldId="283"/>
            <ac:spMk id="449" creationId="{3F9EB1CE-7CD2-3523-2168-20B668A91790}"/>
          </ac:spMkLst>
        </pc:spChg>
        <pc:spChg chg="add mod">
          <ac:chgData name="Renze Meinard Mortiga" userId="1f872dc5d39437bc" providerId="LiveId" clId="{EE4B0D1F-3EA4-4EB6-BA82-909CC6CB938E}" dt="2022-10-24T13:54:50.846" v="3515" actId="571"/>
          <ac:spMkLst>
            <pc:docMk/>
            <pc:sldMk cId="2158814675" sldId="283"/>
            <ac:spMk id="451" creationId="{C639F624-9481-2991-447D-3BEAD0B1B0AA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56" creationId="{461ABD9B-604E-97EC-279D-AEC269E70B37}"/>
          </ac:spMkLst>
        </pc:spChg>
        <pc:spChg chg="del mod topLvl">
          <ac:chgData name="Renze Meinard Mortiga" userId="1f872dc5d39437bc" providerId="LiveId" clId="{EE4B0D1F-3EA4-4EB6-BA82-909CC6CB938E}" dt="2022-10-24T13:58:29.575" v="3568" actId="478"/>
          <ac:spMkLst>
            <pc:docMk/>
            <pc:sldMk cId="2158814675" sldId="283"/>
            <ac:spMk id="458" creationId="{CC59C25A-5F68-9777-9F94-94FB4DB02B82}"/>
          </ac:spMkLst>
        </pc:spChg>
        <pc:spChg chg="del mod topLvl">
          <ac:chgData name="Renze Meinard Mortiga" userId="1f872dc5d39437bc" providerId="LiveId" clId="{EE4B0D1F-3EA4-4EB6-BA82-909CC6CB938E}" dt="2022-10-24T13:58:22.140" v="3565" actId="478"/>
          <ac:spMkLst>
            <pc:docMk/>
            <pc:sldMk cId="2158814675" sldId="283"/>
            <ac:spMk id="459" creationId="{28406B38-C6A2-6937-E4A4-9506410DBA26}"/>
          </ac:spMkLst>
        </pc:spChg>
        <pc:spChg chg="add mod">
          <ac:chgData name="Renze Meinard Mortiga" userId="1f872dc5d39437bc" providerId="LiveId" clId="{EE4B0D1F-3EA4-4EB6-BA82-909CC6CB938E}" dt="2022-10-24T13:54:50.846" v="3515" actId="571"/>
          <ac:spMkLst>
            <pc:docMk/>
            <pc:sldMk cId="2158814675" sldId="283"/>
            <ac:spMk id="460" creationId="{FD3E3EFC-6623-0C0E-5A17-A59C7D5F983B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61" creationId="{29C585CD-3DD5-130A-2682-8BEC2915CB20}"/>
          </ac:spMkLst>
        </pc:spChg>
        <pc:spChg chg="add del mod">
          <ac:chgData name="Renze Meinard Mortiga" userId="1f872dc5d39437bc" providerId="LiveId" clId="{EE4B0D1F-3EA4-4EB6-BA82-909CC6CB938E}" dt="2022-10-24T13:58:26.476" v="3567" actId="478"/>
          <ac:spMkLst>
            <pc:docMk/>
            <pc:sldMk cId="2158814675" sldId="283"/>
            <ac:spMk id="462" creationId="{83E4E3DE-19B7-CCF3-5F7B-3860E64D32C2}"/>
          </ac:spMkLst>
        </pc:spChg>
        <pc:spChg chg="add mo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63" creationId="{89E2805C-58BC-4C75-8C71-36574174ABA3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64" creationId="{10EC8A6E-6B11-51BB-8B18-3C24E4D4D0A5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65" creationId="{618101E9-B181-57DE-F7C0-493F7DF672BC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66" creationId="{8B0BA343-C2D5-4981-FFA2-02F3C8C9D892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67" creationId="{A149BEC7-4C30-0D91-69D7-A1EDD2C08E94}"/>
          </ac:spMkLst>
        </pc:spChg>
        <pc:spChg chg="add mo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68" creationId="{D4829D96-876E-D755-59D5-771861196FCE}"/>
          </ac:spMkLst>
        </pc:spChg>
        <pc:spChg chg="add mo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69" creationId="{5B95F5F5-1302-AC06-A29F-B4B1B8267D56}"/>
          </ac:spMkLst>
        </pc:spChg>
        <pc:spChg chg="add del mod">
          <ac:chgData name="Renze Meinard Mortiga" userId="1f872dc5d39437bc" providerId="LiveId" clId="{EE4B0D1F-3EA4-4EB6-BA82-909CC6CB938E}" dt="2022-10-24T14:32:51.927" v="4099" actId="478"/>
          <ac:spMkLst>
            <pc:docMk/>
            <pc:sldMk cId="2158814675" sldId="283"/>
            <ac:spMk id="470" creationId="{02BCE6B0-9DE7-FDB2-CB81-4B5DCC7BD4DF}"/>
          </ac:spMkLst>
        </pc:spChg>
        <pc:spChg chg="add mod or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71" creationId="{A8B61711-8469-D20F-38C4-ECE76D995015}"/>
          </ac:spMkLst>
        </pc:spChg>
        <pc:spChg chg="add mo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72" creationId="{554022B9-16AF-12D3-5AAE-5F2A119CB044}"/>
          </ac:spMkLst>
        </pc:spChg>
        <pc:spChg chg="del">
          <ac:chgData name="Renze Meinard Mortiga" userId="1f872dc5d39437bc" providerId="LiveId" clId="{EE4B0D1F-3EA4-4EB6-BA82-909CC6CB938E}" dt="2022-10-24T14:28:05.973" v="4022" actId="478"/>
          <ac:spMkLst>
            <pc:docMk/>
            <pc:sldMk cId="2158814675" sldId="283"/>
            <ac:spMk id="473" creationId="{91D75C64-2BD8-3E67-C3C5-1DBDFA4A856E}"/>
          </ac:spMkLst>
        </pc:spChg>
        <pc:spChg chg="add mod">
          <ac:chgData name="Renze Meinard Mortiga" userId="1f872dc5d39437bc" providerId="LiveId" clId="{EE4B0D1F-3EA4-4EB6-BA82-909CC6CB938E}" dt="2022-10-24T14:06:13.188" v="3711" actId="1038"/>
          <ac:spMkLst>
            <pc:docMk/>
            <pc:sldMk cId="2158814675" sldId="283"/>
            <ac:spMk id="474" creationId="{C6BCCF86-A8C7-6CB4-12F3-809EBB673B3F}"/>
          </ac:spMkLst>
        </pc:spChg>
        <pc:spChg chg="add del mod">
          <ac:chgData name="Renze Meinard Mortiga" userId="1f872dc5d39437bc" providerId="LiveId" clId="{EE4B0D1F-3EA4-4EB6-BA82-909CC6CB938E}" dt="2022-10-24T14:02:47.415" v="3625" actId="478"/>
          <ac:spMkLst>
            <pc:docMk/>
            <pc:sldMk cId="2158814675" sldId="283"/>
            <ac:spMk id="475" creationId="{BC9B4C52-C8BE-13EC-F497-4200D7350E7C}"/>
          </ac:spMkLst>
        </pc:spChg>
        <pc:spChg chg="add mod ord">
          <ac:chgData name="Renze Meinard Mortiga" userId="1f872dc5d39437bc" providerId="LiveId" clId="{EE4B0D1F-3EA4-4EB6-BA82-909CC6CB938E}" dt="2022-10-24T14:05:47.091" v="3699" actId="170"/>
          <ac:spMkLst>
            <pc:docMk/>
            <pc:sldMk cId="2158814675" sldId="283"/>
            <ac:spMk id="478" creationId="{274385ED-7CB4-F64D-BE38-C9D18BD150C7}"/>
          </ac:spMkLst>
        </pc:spChg>
        <pc:spChg chg="del">
          <ac:chgData name="Renze Meinard Mortiga" userId="1f872dc5d39437bc" providerId="LiveId" clId="{EE4B0D1F-3EA4-4EB6-BA82-909CC6CB938E}" dt="2022-10-24T14:04:35.196" v="3678" actId="478"/>
          <ac:spMkLst>
            <pc:docMk/>
            <pc:sldMk cId="2158814675" sldId="283"/>
            <ac:spMk id="481" creationId="{03D70D74-1CDF-A156-58AF-DDA71DE638FA}"/>
          </ac:spMkLst>
        </pc:spChg>
        <pc:grpChg chg="del mod">
          <ac:chgData name="Renze Meinard Mortiga" userId="1f872dc5d39437bc" providerId="LiveId" clId="{EE4B0D1F-3EA4-4EB6-BA82-909CC6CB938E}" dt="2022-10-24T13:58:38.124" v="3570" actId="478"/>
          <ac:grpSpMkLst>
            <pc:docMk/>
            <pc:sldMk cId="2158814675" sldId="283"/>
            <ac:grpSpMk id="20" creationId="{90DBBD68-4C7F-AF00-C304-AA2FD6AB7850}"/>
          </ac:grpSpMkLst>
        </pc:grpChg>
        <pc:grpChg chg="del">
          <ac:chgData name="Renze Meinard Mortiga" userId="1f872dc5d39437bc" providerId="LiveId" clId="{EE4B0D1F-3EA4-4EB6-BA82-909CC6CB938E}" dt="2022-10-24T13:58:16.123" v="3561" actId="478"/>
          <ac:grpSpMkLst>
            <pc:docMk/>
            <pc:sldMk cId="2158814675" sldId="283"/>
            <ac:grpSpMk id="55" creationId="{08B01837-B45F-C0E7-FBCB-DA59B8E64D86}"/>
          </ac:grpSpMkLst>
        </pc:grpChg>
        <pc:grpChg chg="del">
          <ac:chgData name="Renze Meinard Mortiga" userId="1f872dc5d39437bc" providerId="LiveId" clId="{EE4B0D1F-3EA4-4EB6-BA82-909CC6CB938E}" dt="2022-10-24T14:28:05.973" v="4022" actId="478"/>
          <ac:grpSpMkLst>
            <pc:docMk/>
            <pc:sldMk cId="2158814675" sldId="283"/>
            <ac:grpSpMk id="452" creationId="{AFD139EF-8130-5DC8-A846-773F3738DF12}"/>
          </ac:grpSpMkLst>
        </pc:grpChg>
        <pc:grpChg chg="del">
          <ac:chgData name="Renze Meinard Mortiga" userId="1f872dc5d39437bc" providerId="LiveId" clId="{EE4B0D1F-3EA4-4EB6-BA82-909CC6CB938E}" dt="2022-10-24T13:58:17.664" v="3562" actId="478"/>
          <ac:grpSpMkLst>
            <pc:docMk/>
            <pc:sldMk cId="2158814675" sldId="283"/>
            <ac:grpSpMk id="453" creationId="{051DE8EF-0B8A-C600-3368-D42ACE8B64BD}"/>
          </ac:grpSpMkLst>
        </pc:grpChg>
        <pc:grpChg chg="del mod">
          <ac:chgData name="Renze Meinard Mortiga" userId="1f872dc5d39437bc" providerId="LiveId" clId="{EE4B0D1F-3EA4-4EB6-BA82-909CC6CB938E}" dt="2022-10-24T13:54:48.671" v="3513" actId="165"/>
          <ac:grpSpMkLst>
            <pc:docMk/>
            <pc:sldMk cId="2158814675" sldId="283"/>
            <ac:grpSpMk id="457" creationId="{0239540D-40D6-49BF-9685-450BB54F809C}"/>
          </ac:grpSpMkLst>
        </pc:grpChg>
        <pc:picChg chg="mod">
          <ac:chgData name="Renze Meinard Mortiga" userId="1f872dc5d39437bc" providerId="LiveId" clId="{EE4B0D1F-3EA4-4EB6-BA82-909CC6CB938E}" dt="2022-10-24T14:05:06.207" v="3686" actId="1076"/>
          <ac:picMkLst>
            <pc:docMk/>
            <pc:sldMk cId="2158814675" sldId="283"/>
            <ac:picMk id="6" creationId="{576D1949-86B7-77A9-C22B-F0802567DBC7}"/>
          </ac:picMkLst>
        </pc:picChg>
        <pc:picChg chg="add mod">
          <ac:chgData name="Renze Meinard Mortiga" userId="1f872dc5d39437bc" providerId="LiveId" clId="{EE4B0D1F-3EA4-4EB6-BA82-909CC6CB938E}" dt="2022-10-24T14:06:24.443" v="3714" actId="1038"/>
          <ac:picMkLst>
            <pc:docMk/>
            <pc:sldMk cId="2158814675" sldId="283"/>
            <ac:picMk id="477" creationId="{25EF8FC2-9244-71E6-9991-67AA54FA2D08}"/>
          </ac:picMkLst>
        </pc:picChg>
      </pc:sldChg>
      <pc:sldChg chg="addSp delSp modSp add mod">
        <pc:chgData name="Renze Meinard Mortiga" userId="1f872dc5d39437bc" providerId="LiveId" clId="{EE4B0D1F-3EA4-4EB6-BA82-909CC6CB938E}" dt="2022-10-24T14:46:51.712" v="4373" actId="20577"/>
        <pc:sldMkLst>
          <pc:docMk/>
          <pc:sldMk cId="4218084306" sldId="284"/>
        </pc:sldMkLst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2" creationId="{1A431451-A2A2-C945-4BEA-4D94EFB3E9A3}"/>
          </ac:spMkLst>
        </pc:spChg>
        <pc:spChg chg="add mod">
          <ac:chgData name="Renze Meinard Mortiga" userId="1f872dc5d39437bc" providerId="LiveId" clId="{EE4B0D1F-3EA4-4EB6-BA82-909CC6CB938E}" dt="2022-10-24T14:22:05.758" v="3819" actId="1076"/>
          <ac:spMkLst>
            <pc:docMk/>
            <pc:sldMk cId="4218084306" sldId="284"/>
            <ac:spMk id="5" creationId="{CC9022CB-781D-EA3D-0DE7-916AC9958682}"/>
          </ac:spMkLst>
        </pc:spChg>
        <pc:spChg chg="add mod">
          <ac:chgData name="Renze Meinard Mortiga" userId="1f872dc5d39437bc" providerId="LiveId" clId="{EE4B0D1F-3EA4-4EB6-BA82-909CC6CB938E}" dt="2022-10-24T14:27:23.114" v="4018" actId="207"/>
          <ac:spMkLst>
            <pc:docMk/>
            <pc:sldMk cId="4218084306" sldId="284"/>
            <ac:spMk id="8" creationId="{913C185C-123E-7375-9102-81302902D0B4}"/>
          </ac:spMkLst>
        </pc:spChg>
        <pc:spChg chg="add mod">
          <ac:chgData name="Renze Meinard Mortiga" userId="1f872dc5d39437bc" providerId="LiveId" clId="{EE4B0D1F-3EA4-4EB6-BA82-909CC6CB938E}" dt="2022-10-24T14:27:14.647" v="4016" actId="207"/>
          <ac:spMkLst>
            <pc:docMk/>
            <pc:sldMk cId="4218084306" sldId="284"/>
            <ac:spMk id="11" creationId="{BC88ED39-785C-4BF6-18A7-EA683167BFFD}"/>
          </ac:spMkLst>
        </pc:spChg>
        <pc:spChg chg="mod">
          <ac:chgData name="Renze Meinard Mortiga" userId="1f872dc5d39437bc" providerId="LiveId" clId="{EE4B0D1F-3EA4-4EB6-BA82-909CC6CB938E}" dt="2022-10-24T14:46:51.712" v="4373" actId="20577"/>
          <ac:spMkLst>
            <pc:docMk/>
            <pc:sldMk cId="4218084306" sldId="284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4T14:26:17.248" v="3979" actId="20577"/>
          <ac:spMkLst>
            <pc:docMk/>
            <pc:sldMk cId="4218084306" sldId="284"/>
            <ac:spMk id="21" creationId="{E757E5C5-F873-CD58-C3E1-724F8B2166B7}"/>
          </ac:spMkLst>
        </pc:spChg>
        <pc:spChg chg="add mod">
          <ac:chgData name="Renze Meinard Mortiga" userId="1f872dc5d39437bc" providerId="LiveId" clId="{EE4B0D1F-3EA4-4EB6-BA82-909CC6CB938E}" dt="2022-10-24T14:26:34.546" v="4014" actId="1038"/>
          <ac:spMkLst>
            <pc:docMk/>
            <pc:sldMk cId="4218084306" sldId="284"/>
            <ac:spMk id="24" creationId="{4CD88222-F1B5-FCEA-FF6D-857C0CC9B64B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50" creationId="{63595615-AAC6-7764-0A7D-B999F166F473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56" creationId="{461ABD9B-604E-97EC-279D-AEC269E70B37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61" creationId="{29C585CD-3DD5-130A-2682-8BEC2915CB20}"/>
          </ac:spMkLst>
        </pc:spChg>
        <pc:spChg chg="del">
          <ac:chgData name="Renze Meinard Mortiga" userId="1f872dc5d39437bc" providerId="LiveId" clId="{EE4B0D1F-3EA4-4EB6-BA82-909CC6CB938E}" dt="2022-10-24T14:15:55.308" v="3718" actId="478"/>
          <ac:spMkLst>
            <pc:docMk/>
            <pc:sldMk cId="4218084306" sldId="284"/>
            <ac:spMk id="463" creationId="{89E2805C-58BC-4C75-8C71-36574174ABA3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64" creationId="{10EC8A6E-6B11-51BB-8B18-3C24E4D4D0A5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65" creationId="{618101E9-B181-57DE-F7C0-493F7DF672BC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66" creationId="{8B0BA343-C2D5-4981-FFA2-02F3C8C9D892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67" creationId="{A149BEC7-4C30-0D91-69D7-A1EDD2C08E94}"/>
          </ac:spMkLst>
        </pc:spChg>
        <pc:spChg chg="del">
          <ac:chgData name="Renze Meinard Mortiga" userId="1f872dc5d39437bc" providerId="LiveId" clId="{EE4B0D1F-3EA4-4EB6-BA82-909CC6CB938E}" dt="2022-10-24T14:15:58.949" v="3720" actId="478"/>
          <ac:spMkLst>
            <pc:docMk/>
            <pc:sldMk cId="4218084306" sldId="284"/>
            <ac:spMk id="468" creationId="{D4829D96-876E-D755-59D5-771861196FCE}"/>
          </ac:spMkLst>
        </pc:spChg>
        <pc:spChg chg="del">
          <ac:chgData name="Renze Meinard Mortiga" userId="1f872dc5d39437bc" providerId="LiveId" clId="{EE4B0D1F-3EA4-4EB6-BA82-909CC6CB938E}" dt="2022-10-24T14:16:09.027" v="3723" actId="478"/>
          <ac:spMkLst>
            <pc:docMk/>
            <pc:sldMk cId="4218084306" sldId="284"/>
            <ac:spMk id="469" creationId="{5B95F5F5-1302-AC06-A29F-B4B1B8267D56}"/>
          </ac:spMkLst>
        </pc:spChg>
        <pc:spChg chg="del">
          <ac:chgData name="Renze Meinard Mortiga" userId="1f872dc5d39437bc" providerId="LiveId" clId="{EE4B0D1F-3EA4-4EB6-BA82-909CC6CB938E}" dt="2022-10-24T14:16:03.178" v="3722" actId="478"/>
          <ac:spMkLst>
            <pc:docMk/>
            <pc:sldMk cId="4218084306" sldId="284"/>
            <ac:spMk id="470" creationId="{02BCE6B0-9DE7-FDB2-CB81-4B5DCC7BD4DF}"/>
          </ac:spMkLst>
        </pc:spChg>
        <pc:spChg chg="del">
          <ac:chgData name="Renze Meinard Mortiga" userId="1f872dc5d39437bc" providerId="LiveId" clId="{EE4B0D1F-3EA4-4EB6-BA82-909CC6CB938E}" dt="2022-10-24T14:16:01.247" v="3721" actId="478"/>
          <ac:spMkLst>
            <pc:docMk/>
            <pc:sldMk cId="4218084306" sldId="284"/>
            <ac:spMk id="471" creationId="{A8B61711-8469-D20F-38C4-ECE76D995015}"/>
          </ac:spMkLst>
        </pc:spChg>
        <pc:spChg chg="del">
          <ac:chgData name="Renze Meinard Mortiga" userId="1f872dc5d39437bc" providerId="LiveId" clId="{EE4B0D1F-3EA4-4EB6-BA82-909CC6CB938E}" dt="2022-10-24T14:16:12.307" v="3724" actId="478"/>
          <ac:spMkLst>
            <pc:docMk/>
            <pc:sldMk cId="4218084306" sldId="284"/>
            <ac:spMk id="472" creationId="{554022B9-16AF-12D3-5AAE-5F2A119CB044}"/>
          </ac:spMkLst>
        </pc:spChg>
        <pc:spChg chg="del">
          <ac:chgData name="Renze Meinard Mortiga" userId="1f872dc5d39437bc" providerId="LiveId" clId="{EE4B0D1F-3EA4-4EB6-BA82-909CC6CB938E}" dt="2022-10-24T14:27:49.059" v="4021" actId="478"/>
          <ac:spMkLst>
            <pc:docMk/>
            <pc:sldMk cId="4218084306" sldId="284"/>
            <ac:spMk id="473" creationId="{91D75C64-2BD8-3E67-C3C5-1DBDFA4A856E}"/>
          </ac:spMkLst>
        </pc:spChg>
        <pc:spChg chg="del">
          <ac:chgData name="Renze Meinard Mortiga" userId="1f872dc5d39437bc" providerId="LiveId" clId="{EE4B0D1F-3EA4-4EB6-BA82-909CC6CB938E}" dt="2022-10-24T14:16:18.741" v="3725" actId="478"/>
          <ac:spMkLst>
            <pc:docMk/>
            <pc:sldMk cId="4218084306" sldId="284"/>
            <ac:spMk id="474" creationId="{C6BCCF86-A8C7-6CB4-12F3-809EBB673B3F}"/>
          </ac:spMkLst>
        </pc:spChg>
        <pc:grpChg chg="del">
          <ac:chgData name="Renze Meinard Mortiga" userId="1f872dc5d39437bc" providerId="LiveId" clId="{EE4B0D1F-3EA4-4EB6-BA82-909CC6CB938E}" dt="2022-10-24T14:27:49.059" v="4021" actId="478"/>
          <ac:grpSpMkLst>
            <pc:docMk/>
            <pc:sldMk cId="4218084306" sldId="284"/>
            <ac:grpSpMk id="452" creationId="{AFD139EF-8130-5DC8-A846-773F3738DF12}"/>
          </ac:grpSpMkLst>
        </pc:grpChg>
        <pc:picChg chg="del">
          <ac:chgData name="Renze Meinard Mortiga" userId="1f872dc5d39437bc" providerId="LiveId" clId="{EE4B0D1F-3EA4-4EB6-BA82-909CC6CB938E}" dt="2022-10-24T14:15:56.694" v="3719" actId="478"/>
          <ac:picMkLst>
            <pc:docMk/>
            <pc:sldMk cId="4218084306" sldId="284"/>
            <ac:picMk id="477" creationId="{25EF8FC2-9244-71E6-9991-67AA54FA2D08}"/>
          </ac:picMkLst>
        </pc:picChg>
      </pc:sldChg>
      <pc:sldChg chg="addSp delSp modSp add mod">
        <pc:chgData name="Renze Meinard Mortiga" userId="1f872dc5d39437bc" providerId="LiveId" clId="{EE4B0D1F-3EA4-4EB6-BA82-909CC6CB938E}" dt="2022-10-24T14:47:00.951" v="4377" actId="20577"/>
        <pc:sldMkLst>
          <pc:docMk/>
          <pc:sldMk cId="2533021611" sldId="285"/>
        </pc:sldMkLst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2" creationId="{1A431451-A2A2-C945-4BEA-4D94EFB3E9A3}"/>
          </ac:spMkLst>
        </pc:spChg>
        <pc:spChg chg="add mod">
          <ac:chgData name="Renze Meinard Mortiga" userId="1f872dc5d39437bc" providerId="LiveId" clId="{EE4B0D1F-3EA4-4EB6-BA82-909CC6CB938E}" dt="2022-10-24T14:29:27.821" v="4064" actId="1038"/>
          <ac:spMkLst>
            <pc:docMk/>
            <pc:sldMk cId="2533021611" sldId="285"/>
            <ac:spMk id="3" creationId="{E0195999-4571-A493-32BB-28231F8B93FB}"/>
          </ac:spMkLst>
        </pc:spChg>
        <pc:spChg chg="mod">
          <ac:chgData name="Renze Meinard Mortiga" userId="1f872dc5d39437bc" providerId="LiveId" clId="{EE4B0D1F-3EA4-4EB6-BA82-909CC6CB938E}" dt="2022-10-24T14:28:23.157" v="4023"/>
          <ac:spMkLst>
            <pc:docMk/>
            <pc:sldMk cId="2533021611" sldId="285"/>
            <ac:spMk id="5" creationId="{CC9022CB-781D-EA3D-0DE7-916AC9958682}"/>
          </ac:spMkLst>
        </pc:spChg>
        <pc:spChg chg="mod">
          <ac:chgData name="Renze Meinard Mortiga" userId="1f872dc5d39437bc" providerId="LiveId" clId="{EE4B0D1F-3EA4-4EB6-BA82-909CC6CB938E}" dt="2022-10-24T14:28:29.164" v="4024" actId="207"/>
          <ac:spMkLst>
            <pc:docMk/>
            <pc:sldMk cId="2533021611" sldId="285"/>
            <ac:spMk id="8" creationId="{913C185C-123E-7375-9102-81302902D0B4}"/>
          </ac:spMkLst>
        </pc:spChg>
        <pc:spChg chg="mod">
          <ac:chgData name="Renze Meinard Mortiga" userId="1f872dc5d39437bc" providerId="LiveId" clId="{EE4B0D1F-3EA4-4EB6-BA82-909CC6CB938E}" dt="2022-10-24T14:47:00.951" v="4377" actId="20577"/>
          <ac:spMkLst>
            <pc:docMk/>
            <pc:sldMk cId="2533021611" sldId="285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4T14:29:27.821" v="4064" actId="1038"/>
          <ac:spMkLst>
            <pc:docMk/>
            <pc:sldMk cId="2533021611" sldId="285"/>
            <ac:spMk id="20" creationId="{129E8562-CD27-6E32-9CE5-44893F18AC10}"/>
          </ac:spMkLst>
        </pc:spChg>
        <pc:spChg chg="del mod">
          <ac:chgData name="Renze Meinard Mortiga" userId="1f872dc5d39437bc" providerId="LiveId" clId="{EE4B0D1F-3EA4-4EB6-BA82-909CC6CB938E}" dt="2022-10-24T14:29:17.176" v="4050" actId="478"/>
          <ac:spMkLst>
            <pc:docMk/>
            <pc:sldMk cId="2533021611" sldId="285"/>
            <ac:spMk id="21" creationId="{E757E5C5-F873-CD58-C3E1-724F8B2166B7}"/>
          </ac:spMkLst>
        </pc:spChg>
        <pc:spChg chg="del mod">
          <ac:chgData name="Renze Meinard Mortiga" userId="1f872dc5d39437bc" providerId="LiveId" clId="{EE4B0D1F-3EA4-4EB6-BA82-909CC6CB938E}" dt="2022-10-24T14:28:58.783" v="4040" actId="478"/>
          <ac:spMkLst>
            <pc:docMk/>
            <pc:sldMk cId="2533021611" sldId="285"/>
            <ac:spMk id="24" creationId="{4CD88222-F1B5-FCEA-FF6D-857C0CC9B64B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50" creationId="{63595615-AAC6-7764-0A7D-B999F166F473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56" creationId="{461ABD9B-604E-97EC-279D-AEC269E70B37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61" creationId="{29C585CD-3DD5-130A-2682-8BEC2915CB20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64" creationId="{10EC8A6E-6B11-51BB-8B18-3C24E4D4D0A5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65" creationId="{618101E9-B181-57DE-F7C0-493F7DF672BC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66" creationId="{8B0BA343-C2D5-4981-FFA2-02F3C8C9D892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67" creationId="{A149BEC7-4C30-0D91-69D7-A1EDD2C08E94}"/>
          </ac:spMkLst>
        </pc:spChg>
        <pc:spChg chg="del">
          <ac:chgData name="Renze Meinard Mortiga" userId="1f872dc5d39437bc" providerId="LiveId" clId="{EE4B0D1F-3EA4-4EB6-BA82-909CC6CB938E}" dt="2022-10-24T14:27:43.049" v="4020" actId="478"/>
          <ac:spMkLst>
            <pc:docMk/>
            <pc:sldMk cId="2533021611" sldId="285"/>
            <ac:spMk id="473" creationId="{91D75C64-2BD8-3E67-C3C5-1DBDFA4A856E}"/>
          </ac:spMkLst>
        </pc:spChg>
        <pc:grpChg chg="del">
          <ac:chgData name="Renze Meinard Mortiga" userId="1f872dc5d39437bc" providerId="LiveId" clId="{EE4B0D1F-3EA4-4EB6-BA82-909CC6CB938E}" dt="2022-10-24T14:27:43.049" v="4020" actId="478"/>
          <ac:grpSpMkLst>
            <pc:docMk/>
            <pc:sldMk cId="2533021611" sldId="285"/>
            <ac:grpSpMk id="452" creationId="{AFD139EF-8130-5DC8-A846-773F3738DF12}"/>
          </ac:grpSpMkLst>
        </pc:grpChg>
      </pc:sldChg>
      <pc:sldChg chg="addSp delSp modSp add del mod">
        <pc:chgData name="Renze Meinard Mortiga" userId="1f872dc5d39437bc" providerId="LiveId" clId="{EE4B0D1F-3EA4-4EB6-BA82-909CC6CB938E}" dt="2022-10-25T07:40:31.715" v="7777" actId="47"/>
        <pc:sldMkLst>
          <pc:docMk/>
          <pc:sldMk cId="3184491719" sldId="286"/>
        </pc:sldMkLst>
        <pc:spChg chg="add mod">
          <ac:chgData name="Renze Meinard Mortiga" userId="1f872dc5d39437bc" providerId="LiveId" clId="{EE4B0D1F-3EA4-4EB6-BA82-909CC6CB938E}" dt="2022-10-24T14:30:45.920" v="4070"/>
          <ac:spMkLst>
            <pc:docMk/>
            <pc:sldMk cId="3184491719" sldId="286"/>
            <ac:spMk id="2" creationId="{2135205D-351C-3DDC-09E7-37CD38F287DF}"/>
          </ac:spMkLst>
        </pc:spChg>
        <pc:spChg chg="del">
          <ac:chgData name="Renze Meinard Mortiga" userId="1f872dc5d39437bc" providerId="LiveId" clId="{EE4B0D1F-3EA4-4EB6-BA82-909CC6CB938E}" dt="2022-10-24T14:30:25.895" v="4069" actId="478"/>
          <ac:spMkLst>
            <pc:docMk/>
            <pc:sldMk cId="3184491719" sldId="286"/>
            <ac:spMk id="3" creationId="{E0195999-4571-A493-32BB-28231F8B93FB}"/>
          </ac:spMkLst>
        </pc:spChg>
        <pc:spChg chg="mod">
          <ac:chgData name="Renze Meinard Mortiga" userId="1f872dc5d39437bc" providerId="LiveId" clId="{EE4B0D1F-3EA4-4EB6-BA82-909CC6CB938E}" dt="2022-10-24T14:30:04.777" v="4067"/>
          <ac:spMkLst>
            <pc:docMk/>
            <pc:sldMk cId="3184491719" sldId="286"/>
            <ac:spMk id="5" creationId="{CC9022CB-781D-EA3D-0DE7-916AC9958682}"/>
          </ac:spMkLst>
        </pc:spChg>
        <pc:spChg chg="mod">
          <ac:chgData name="Renze Meinard Mortiga" userId="1f872dc5d39437bc" providerId="LiveId" clId="{EE4B0D1F-3EA4-4EB6-BA82-909CC6CB938E}" dt="2022-10-24T14:29:49.735" v="4066" actId="207"/>
          <ac:spMkLst>
            <pc:docMk/>
            <pc:sldMk cId="3184491719" sldId="286"/>
            <ac:spMk id="11" creationId="{BC88ED39-785C-4BF6-18A7-EA683167BFFD}"/>
          </ac:spMkLst>
        </pc:spChg>
        <pc:spChg chg="mod">
          <ac:chgData name="Renze Meinard Mortiga" userId="1f872dc5d39437bc" providerId="LiveId" clId="{EE4B0D1F-3EA4-4EB6-BA82-909CC6CB938E}" dt="2022-10-24T14:47:13.426" v="4381" actId="20577"/>
          <ac:spMkLst>
            <pc:docMk/>
            <pc:sldMk cId="3184491719" sldId="286"/>
            <ac:spMk id="17" creationId="{8C1EAF10-7A38-F742-07B8-B3C64F9A6F01}"/>
          </ac:spMkLst>
        </pc:spChg>
        <pc:spChg chg="del">
          <ac:chgData name="Renze Meinard Mortiga" userId="1f872dc5d39437bc" providerId="LiveId" clId="{EE4B0D1F-3EA4-4EB6-BA82-909CC6CB938E}" dt="2022-10-24T14:30:22.891" v="4068" actId="478"/>
          <ac:spMkLst>
            <pc:docMk/>
            <pc:sldMk cId="3184491719" sldId="286"/>
            <ac:spMk id="20" creationId="{129E8562-CD27-6E32-9CE5-44893F18AC10}"/>
          </ac:spMkLst>
        </pc:spChg>
        <pc:spChg chg="add mod">
          <ac:chgData name="Renze Meinard Mortiga" userId="1f872dc5d39437bc" providerId="LiveId" clId="{EE4B0D1F-3EA4-4EB6-BA82-909CC6CB938E}" dt="2022-10-24T14:30:52.334" v="4072" actId="571"/>
          <ac:spMkLst>
            <pc:docMk/>
            <pc:sldMk cId="3184491719" sldId="286"/>
            <ac:spMk id="21" creationId="{CF9221F7-1A74-A3AF-6499-6DC91DAE932B}"/>
          </ac:spMkLst>
        </pc:spChg>
        <pc:spChg chg="add mod">
          <ac:chgData name="Renze Meinard Mortiga" userId="1f872dc5d39437bc" providerId="LiveId" clId="{EE4B0D1F-3EA4-4EB6-BA82-909CC6CB938E}" dt="2022-10-24T14:31:37.816" v="4079" actId="20577"/>
          <ac:spMkLst>
            <pc:docMk/>
            <pc:sldMk cId="3184491719" sldId="286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6.183" v="7769" actId="47"/>
        <pc:sldMkLst>
          <pc:docMk/>
          <pc:sldMk cId="1897662633" sldId="287"/>
        </pc:sldMkLst>
        <pc:spChg chg="mod">
          <ac:chgData name="Renze Meinard Mortiga" userId="1f872dc5d39437bc" providerId="LiveId" clId="{EE4B0D1F-3EA4-4EB6-BA82-909CC6CB938E}" dt="2022-10-24T14:47:20.175" v="4385" actId="20577"/>
          <ac:spMkLst>
            <pc:docMk/>
            <pc:sldMk cId="1897662633" sldId="287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1:42.853" v="4081" actId="20577"/>
          <ac:spMkLst>
            <pc:docMk/>
            <pc:sldMk cId="1897662633" sldId="287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6.887" v="7770" actId="47"/>
        <pc:sldMkLst>
          <pc:docMk/>
          <pc:sldMk cId="1109335337" sldId="288"/>
        </pc:sldMkLst>
        <pc:spChg chg="mod">
          <ac:chgData name="Renze Meinard Mortiga" userId="1f872dc5d39437bc" providerId="LiveId" clId="{EE4B0D1F-3EA4-4EB6-BA82-909CC6CB938E}" dt="2022-10-24T14:47:24.616" v="4389" actId="20577"/>
          <ac:spMkLst>
            <pc:docMk/>
            <pc:sldMk cId="1109335337" sldId="288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1:48.374" v="4083" actId="20577"/>
          <ac:spMkLst>
            <pc:docMk/>
            <pc:sldMk cId="1109335337" sldId="288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7.311" v="7771" actId="47"/>
        <pc:sldMkLst>
          <pc:docMk/>
          <pc:sldMk cId="4267603441" sldId="289"/>
        </pc:sldMkLst>
        <pc:spChg chg="mod">
          <ac:chgData name="Renze Meinard Mortiga" userId="1f872dc5d39437bc" providerId="LiveId" clId="{EE4B0D1F-3EA4-4EB6-BA82-909CC6CB938E}" dt="2022-10-24T14:47:30.098" v="4393" actId="20577"/>
          <ac:spMkLst>
            <pc:docMk/>
            <pc:sldMk cId="4267603441" sldId="289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1:53.155" v="4085" actId="20577"/>
          <ac:spMkLst>
            <pc:docMk/>
            <pc:sldMk cId="4267603441" sldId="289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7.677" v="7772" actId="47"/>
        <pc:sldMkLst>
          <pc:docMk/>
          <pc:sldMk cId="711618297" sldId="290"/>
        </pc:sldMkLst>
        <pc:spChg chg="mod">
          <ac:chgData name="Renze Meinard Mortiga" userId="1f872dc5d39437bc" providerId="LiveId" clId="{EE4B0D1F-3EA4-4EB6-BA82-909CC6CB938E}" dt="2022-10-24T14:47:34.635" v="4397" actId="20577"/>
          <ac:spMkLst>
            <pc:docMk/>
            <pc:sldMk cId="711618297" sldId="290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1:57.449" v="4087" actId="20577"/>
          <ac:spMkLst>
            <pc:docMk/>
            <pc:sldMk cId="711618297" sldId="290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8.105" v="7773" actId="47"/>
        <pc:sldMkLst>
          <pc:docMk/>
          <pc:sldMk cId="4114829767" sldId="291"/>
        </pc:sldMkLst>
        <pc:spChg chg="mod">
          <ac:chgData name="Renze Meinard Mortiga" userId="1f872dc5d39437bc" providerId="LiveId" clId="{EE4B0D1F-3EA4-4EB6-BA82-909CC6CB938E}" dt="2022-10-24T14:47:43.507" v="4401" actId="20577"/>
          <ac:spMkLst>
            <pc:docMk/>
            <pc:sldMk cId="4114829767" sldId="291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2:02.489" v="4089" actId="20577"/>
          <ac:spMkLst>
            <pc:docMk/>
            <pc:sldMk cId="4114829767" sldId="291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8.568" v="7774" actId="47"/>
        <pc:sldMkLst>
          <pc:docMk/>
          <pc:sldMk cId="728987638" sldId="292"/>
        </pc:sldMkLst>
        <pc:spChg chg="mod">
          <ac:chgData name="Renze Meinard Mortiga" userId="1f872dc5d39437bc" providerId="LiveId" clId="{EE4B0D1F-3EA4-4EB6-BA82-909CC6CB938E}" dt="2022-10-24T14:47:52.890" v="4405" actId="20577"/>
          <ac:spMkLst>
            <pc:docMk/>
            <pc:sldMk cId="728987638" sldId="292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2:07.302" v="4091" actId="20577"/>
          <ac:spMkLst>
            <pc:docMk/>
            <pc:sldMk cId="728987638" sldId="292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8.968" v="7775" actId="47"/>
        <pc:sldMkLst>
          <pc:docMk/>
          <pc:sldMk cId="1932998263" sldId="293"/>
        </pc:sldMkLst>
        <pc:spChg chg="mod">
          <ac:chgData name="Renze Meinard Mortiga" userId="1f872dc5d39437bc" providerId="LiveId" clId="{EE4B0D1F-3EA4-4EB6-BA82-909CC6CB938E}" dt="2022-10-24T14:48:17.064" v="4409" actId="20577"/>
          <ac:spMkLst>
            <pc:docMk/>
            <pc:sldMk cId="1932998263" sldId="293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2:11.690" v="4093" actId="20577"/>
          <ac:spMkLst>
            <pc:docMk/>
            <pc:sldMk cId="1932998263" sldId="293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07:40:29.715" v="7776" actId="47"/>
        <pc:sldMkLst>
          <pc:docMk/>
          <pc:sldMk cId="684772953" sldId="294"/>
        </pc:sldMkLst>
        <pc:spChg chg="mod">
          <ac:chgData name="Renze Meinard Mortiga" userId="1f872dc5d39437bc" providerId="LiveId" clId="{EE4B0D1F-3EA4-4EB6-BA82-909CC6CB938E}" dt="2022-10-24T14:48:22.863" v="4413" actId="20577"/>
          <ac:spMkLst>
            <pc:docMk/>
            <pc:sldMk cId="684772953" sldId="294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2:16.535" v="4095" actId="20577"/>
          <ac:spMkLst>
            <pc:docMk/>
            <pc:sldMk cId="684772953" sldId="294"/>
            <ac:spMk id="24" creationId="{5D7D4F8A-7AF6-E9FA-1FB5-59DC9AF05B08}"/>
          </ac:spMkLst>
        </pc:spChg>
      </pc:sldChg>
      <pc:sldChg chg="modSp add mod modAnim">
        <pc:chgData name="Renze Meinard Mortiga" userId="1f872dc5d39437bc" providerId="LiveId" clId="{EE4B0D1F-3EA4-4EB6-BA82-909CC6CB938E}" dt="2022-10-25T07:40:55.747" v="7779"/>
        <pc:sldMkLst>
          <pc:docMk/>
          <pc:sldMk cId="3141145570" sldId="295"/>
        </pc:sldMkLst>
        <pc:spChg chg="mod">
          <ac:chgData name="Renze Meinard Mortiga" userId="1f872dc5d39437bc" providerId="LiveId" clId="{EE4B0D1F-3EA4-4EB6-BA82-909CC6CB938E}" dt="2022-10-24T14:48:33.093" v="4417" actId="20577"/>
          <ac:spMkLst>
            <pc:docMk/>
            <pc:sldMk cId="3141145570" sldId="295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2:24.985" v="4097" actId="20577"/>
          <ac:spMkLst>
            <pc:docMk/>
            <pc:sldMk cId="3141145570" sldId="295"/>
            <ac:spMk id="24" creationId="{5D7D4F8A-7AF6-E9FA-1FB5-59DC9AF05B08}"/>
          </ac:spMkLst>
        </pc:spChg>
      </pc:sldChg>
      <pc:sldChg chg="modSp add del mod">
        <pc:chgData name="Renze Meinard Mortiga" userId="1f872dc5d39437bc" providerId="LiveId" clId="{EE4B0D1F-3EA4-4EB6-BA82-909CC6CB938E}" dt="2022-10-25T15:19:55.390" v="8474" actId="47"/>
        <pc:sldMkLst>
          <pc:docMk/>
          <pc:sldMk cId="2356193475" sldId="296"/>
        </pc:sldMkLst>
        <pc:spChg chg="mod">
          <ac:chgData name="Renze Meinard Mortiga" userId="1f872dc5d39437bc" providerId="LiveId" clId="{EE4B0D1F-3EA4-4EB6-BA82-909CC6CB938E}" dt="2022-10-24T14:49:29.165" v="4436" actId="20577"/>
          <ac:spMkLst>
            <pc:docMk/>
            <pc:sldMk cId="2356193475" sldId="296"/>
            <ac:spMk id="17" creationId="{8C1EAF10-7A38-F742-07B8-B3C64F9A6F01}"/>
          </ac:spMkLst>
        </pc:spChg>
      </pc:sldChg>
      <pc:sldChg chg="delSp modSp add del mod ord">
        <pc:chgData name="Renze Meinard Mortiga" userId="1f872dc5d39437bc" providerId="LiveId" clId="{EE4B0D1F-3EA4-4EB6-BA82-909CC6CB938E}" dt="2022-10-25T14:21:58.810" v="8447" actId="47"/>
        <pc:sldMkLst>
          <pc:docMk/>
          <pc:sldMk cId="1436391128" sldId="297"/>
        </pc:sldMkLst>
        <pc:spChg chg="mod">
          <ac:chgData name="Renze Meinard Mortiga" userId="1f872dc5d39437bc" providerId="LiveId" clId="{EE4B0D1F-3EA4-4EB6-BA82-909CC6CB938E}" dt="2022-10-24T14:49:12.152" v="4428" actId="20577"/>
          <ac:spMkLst>
            <pc:docMk/>
            <pc:sldMk cId="1436391128" sldId="297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4:44.313" v="4168" actId="1035"/>
          <ac:spMkLst>
            <pc:docMk/>
            <pc:sldMk cId="1436391128" sldId="297"/>
            <ac:spMk id="463" creationId="{89E2805C-58BC-4C75-8C71-36574174ABA3}"/>
          </ac:spMkLst>
        </pc:spChg>
        <pc:spChg chg="mod">
          <ac:chgData name="Renze Meinard Mortiga" userId="1f872dc5d39437bc" providerId="LiveId" clId="{EE4B0D1F-3EA4-4EB6-BA82-909CC6CB938E}" dt="2022-10-24T14:35:36.401" v="4172" actId="20577"/>
          <ac:spMkLst>
            <pc:docMk/>
            <pc:sldMk cId="1436391128" sldId="297"/>
            <ac:spMk id="468" creationId="{D4829D96-876E-D755-59D5-771861196FCE}"/>
          </ac:spMkLst>
        </pc:spChg>
        <pc:spChg chg="mod">
          <ac:chgData name="Renze Meinard Mortiga" userId="1f872dc5d39437bc" providerId="LiveId" clId="{EE4B0D1F-3EA4-4EB6-BA82-909CC6CB938E}" dt="2022-10-24T14:34:44.313" v="4168" actId="1035"/>
          <ac:spMkLst>
            <pc:docMk/>
            <pc:sldMk cId="1436391128" sldId="297"/>
            <ac:spMk id="469" creationId="{5B95F5F5-1302-AC06-A29F-B4B1B8267D56}"/>
          </ac:spMkLst>
        </pc:spChg>
        <pc:spChg chg="del mod">
          <ac:chgData name="Renze Meinard Mortiga" userId="1f872dc5d39437bc" providerId="LiveId" clId="{EE4B0D1F-3EA4-4EB6-BA82-909CC6CB938E}" dt="2022-10-24T14:34:51.436" v="4170" actId="478"/>
          <ac:spMkLst>
            <pc:docMk/>
            <pc:sldMk cId="1436391128" sldId="297"/>
            <ac:spMk id="470" creationId="{02BCE6B0-9DE7-FDB2-CB81-4B5DCC7BD4DF}"/>
          </ac:spMkLst>
        </pc:spChg>
        <pc:spChg chg="mod">
          <ac:chgData name="Renze Meinard Mortiga" userId="1f872dc5d39437bc" providerId="LiveId" clId="{EE4B0D1F-3EA4-4EB6-BA82-909CC6CB938E}" dt="2022-10-24T14:34:44.313" v="4168" actId="1035"/>
          <ac:spMkLst>
            <pc:docMk/>
            <pc:sldMk cId="1436391128" sldId="297"/>
            <ac:spMk id="471" creationId="{A8B61711-8469-D20F-38C4-ECE76D995015}"/>
          </ac:spMkLst>
        </pc:spChg>
        <pc:spChg chg="mod">
          <ac:chgData name="Renze Meinard Mortiga" userId="1f872dc5d39437bc" providerId="LiveId" clId="{EE4B0D1F-3EA4-4EB6-BA82-909CC6CB938E}" dt="2022-10-24T14:34:44.313" v="4168" actId="1035"/>
          <ac:spMkLst>
            <pc:docMk/>
            <pc:sldMk cId="1436391128" sldId="297"/>
            <ac:spMk id="472" creationId="{554022B9-16AF-12D3-5AAE-5F2A119CB044}"/>
          </ac:spMkLst>
        </pc:spChg>
        <pc:spChg chg="mod">
          <ac:chgData name="Renze Meinard Mortiga" userId="1f872dc5d39437bc" providerId="LiveId" clId="{EE4B0D1F-3EA4-4EB6-BA82-909CC6CB938E}" dt="2022-10-24T14:34:44.313" v="4168" actId="1035"/>
          <ac:spMkLst>
            <pc:docMk/>
            <pc:sldMk cId="1436391128" sldId="297"/>
            <ac:spMk id="474" creationId="{C6BCCF86-A8C7-6CB4-12F3-809EBB673B3F}"/>
          </ac:spMkLst>
        </pc:spChg>
        <pc:picChg chg="mod">
          <ac:chgData name="Renze Meinard Mortiga" userId="1f872dc5d39437bc" providerId="LiveId" clId="{EE4B0D1F-3EA4-4EB6-BA82-909CC6CB938E}" dt="2022-10-24T14:34:44.313" v="4168" actId="1035"/>
          <ac:picMkLst>
            <pc:docMk/>
            <pc:sldMk cId="1436391128" sldId="297"/>
            <ac:picMk id="477" creationId="{25EF8FC2-9244-71E6-9991-67AA54FA2D08}"/>
          </ac:picMkLst>
        </pc:picChg>
      </pc:sldChg>
      <pc:sldChg chg="add del">
        <pc:chgData name="Renze Meinard Mortiga" userId="1f872dc5d39437bc" providerId="LiveId" clId="{EE4B0D1F-3EA4-4EB6-BA82-909CC6CB938E}" dt="2022-10-24T14:33:30.235" v="4101" actId="47"/>
        <pc:sldMkLst>
          <pc:docMk/>
          <pc:sldMk cId="2207384825" sldId="297"/>
        </pc:sldMkLst>
      </pc:sldChg>
      <pc:sldChg chg="modSp add del mod">
        <pc:chgData name="Renze Meinard Mortiga" userId="1f872dc5d39437bc" providerId="LiveId" clId="{EE4B0D1F-3EA4-4EB6-BA82-909CC6CB938E}" dt="2022-10-25T14:23:15.141" v="8461" actId="47"/>
        <pc:sldMkLst>
          <pc:docMk/>
          <pc:sldMk cId="3093262115" sldId="298"/>
        </pc:sldMkLst>
        <pc:spChg chg="mod">
          <ac:chgData name="Renze Meinard Mortiga" userId="1f872dc5d39437bc" providerId="LiveId" clId="{EE4B0D1F-3EA4-4EB6-BA82-909CC6CB938E}" dt="2022-10-24T14:49:20.214" v="4429"/>
          <ac:spMkLst>
            <pc:docMk/>
            <pc:sldMk cId="3093262115" sldId="298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35:41.686" v="4173" actId="20577"/>
          <ac:spMkLst>
            <pc:docMk/>
            <pc:sldMk cId="3093262115" sldId="298"/>
            <ac:spMk id="468" creationId="{D4829D96-876E-D755-59D5-771861196FCE}"/>
          </ac:spMkLst>
        </pc:spChg>
      </pc:sldChg>
      <pc:sldChg chg="addSp delSp modSp add mod">
        <pc:chgData name="Renze Meinard Mortiga" userId="1f872dc5d39437bc" providerId="LiveId" clId="{EE4B0D1F-3EA4-4EB6-BA82-909CC6CB938E}" dt="2022-10-24T14:49:39.892" v="4446" actId="20577"/>
        <pc:sldMkLst>
          <pc:docMk/>
          <pc:sldMk cId="3379896912" sldId="299"/>
        </pc:sldMkLst>
        <pc:spChg chg="add mod ord">
          <ac:chgData name="Renze Meinard Mortiga" userId="1f872dc5d39437bc" providerId="LiveId" clId="{EE4B0D1F-3EA4-4EB6-BA82-909CC6CB938E}" dt="2022-10-24T14:39:36.178" v="4253" actId="1035"/>
          <ac:spMkLst>
            <pc:docMk/>
            <pc:sldMk cId="3379896912" sldId="299"/>
            <ac:spMk id="3" creationId="{8DCA77A8-3D62-1B67-E75E-C612A51579D0}"/>
          </ac:spMkLst>
        </pc:spChg>
        <pc:spChg chg="add mod">
          <ac:chgData name="Renze Meinard Mortiga" userId="1f872dc5d39437bc" providerId="LiveId" clId="{EE4B0D1F-3EA4-4EB6-BA82-909CC6CB938E}" dt="2022-10-24T14:40:24.415" v="4280" actId="1036"/>
          <ac:spMkLst>
            <pc:docMk/>
            <pc:sldMk cId="3379896912" sldId="299"/>
            <ac:spMk id="5" creationId="{74587475-2916-3FE3-5C0D-AD1EC54602F4}"/>
          </ac:spMkLst>
        </pc:spChg>
        <pc:spChg chg="add mod">
          <ac:chgData name="Renze Meinard Mortiga" userId="1f872dc5d39437bc" providerId="LiveId" clId="{EE4B0D1F-3EA4-4EB6-BA82-909CC6CB938E}" dt="2022-10-24T14:41:04.782" v="4322" actId="14100"/>
          <ac:spMkLst>
            <pc:docMk/>
            <pc:sldMk cId="3379896912" sldId="299"/>
            <ac:spMk id="8" creationId="{C9CF2CEA-C3BF-E1AF-0391-2175210DA805}"/>
          </ac:spMkLst>
        </pc:spChg>
        <pc:spChg chg="mod">
          <ac:chgData name="Renze Meinard Mortiga" userId="1f872dc5d39437bc" providerId="LiveId" clId="{EE4B0D1F-3EA4-4EB6-BA82-909CC6CB938E}" dt="2022-10-24T14:49:39.892" v="4446" actId="20577"/>
          <ac:spMkLst>
            <pc:docMk/>
            <pc:sldMk cId="3379896912" sldId="299"/>
            <ac:spMk id="17" creationId="{8C1EAF10-7A38-F742-07B8-B3C64F9A6F01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63" creationId="{89E2805C-58BC-4C75-8C71-36574174ABA3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68" creationId="{D4829D96-876E-D755-59D5-771861196FCE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69" creationId="{5B95F5F5-1302-AC06-A29F-B4B1B8267D56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70" creationId="{02BCE6B0-9DE7-FDB2-CB81-4B5DCC7BD4DF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71" creationId="{A8B61711-8469-D20F-38C4-ECE76D995015}"/>
          </ac:spMkLst>
        </pc:spChg>
        <pc:spChg chg="del">
          <ac:chgData name="Renze Meinard Mortiga" userId="1f872dc5d39437bc" providerId="LiveId" clId="{EE4B0D1F-3EA4-4EB6-BA82-909CC6CB938E}" dt="2022-10-24T14:37:09.439" v="4175" actId="478"/>
          <ac:spMkLst>
            <pc:docMk/>
            <pc:sldMk cId="3379896912" sldId="299"/>
            <ac:spMk id="472" creationId="{554022B9-16AF-12D3-5AAE-5F2A119CB044}"/>
          </ac:spMkLst>
        </pc:spChg>
        <pc:spChg chg="del">
          <ac:chgData name="Renze Meinard Mortiga" userId="1f872dc5d39437bc" providerId="LiveId" clId="{EE4B0D1F-3EA4-4EB6-BA82-909CC6CB938E}" dt="2022-10-24T14:37:06.461" v="4174" actId="478"/>
          <ac:spMkLst>
            <pc:docMk/>
            <pc:sldMk cId="3379896912" sldId="299"/>
            <ac:spMk id="474" creationId="{C6BCCF86-A8C7-6CB4-12F3-809EBB673B3F}"/>
          </ac:spMkLst>
        </pc:spChg>
        <pc:grpChg chg="ord">
          <ac:chgData name="Renze Meinard Mortiga" userId="1f872dc5d39437bc" providerId="LiveId" clId="{EE4B0D1F-3EA4-4EB6-BA82-909CC6CB938E}" dt="2022-10-24T14:41:13.514" v="4323" actId="166"/>
          <ac:grpSpMkLst>
            <pc:docMk/>
            <pc:sldMk cId="3379896912" sldId="299"/>
            <ac:grpSpMk id="12" creationId="{C644CA4F-BCBC-3930-D9E7-E8EC413B80F9}"/>
          </ac:grpSpMkLst>
        </pc:grpChg>
        <pc:graphicFrameChg chg="add mod modGraphic">
          <ac:chgData name="Renze Meinard Mortiga" userId="1f872dc5d39437bc" providerId="LiveId" clId="{EE4B0D1F-3EA4-4EB6-BA82-909CC6CB938E}" dt="2022-10-24T14:40:29.971" v="4281" actId="14100"/>
          <ac:graphicFrameMkLst>
            <pc:docMk/>
            <pc:sldMk cId="3379896912" sldId="299"/>
            <ac:graphicFrameMk id="2" creationId="{8BC97462-60AB-C85D-E60F-3BBB8667B3FD}"/>
          </ac:graphicFrameMkLst>
        </pc:graphicFrameChg>
        <pc:picChg chg="del">
          <ac:chgData name="Renze Meinard Mortiga" userId="1f872dc5d39437bc" providerId="LiveId" clId="{EE4B0D1F-3EA4-4EB6-BA82-909CC6CB938E}" dt="2022-10-24T14:37:06.461" v="4174" actId="478"/>
          <ac:picMkLst>
            <pc:docMk/>
            <pc:sldMk cId="3379896912" sldId="299"/>
            <ac:picMk id="477" creationId="{25EF8FC2-9244-71E6-9991-67AA54FA2D08}"/>
          </ac:picMkLst>
        </pc:picChg>
      </pc:sldChg>
      <pc:sldChg chg="addSp modSp add del mod">
        <pc:chgData name="Renze Meinard Mortiga" userId="1f872dc5d39437bc" providerId="LiveId" clId="{EE4B0D1F-3EA4-4EB6-BA82-909CC6CB938E}" dt="2022-10-24T15:39:38.481" v="5379" actId="47"/>
        <pc:sldMkLst>
          <pc:docMk/>
          <pc:sldMk cId="2388507542" sldId="300"/>
        </pc:sldMkLst>
        <pc:spChg chg="mod">
          <ac:chgData name="Renze Meinard Mortiga" userId="1f872dc5d39437bc" providerId="LiveId" clId="{EE4B0D1F-3EA4-4EB6-BA82-909CC6CB938E}" dt="2022-10-24T14:50:19.579" v="4488" actId="20577"/>
          <ac:spMkLst>
            <pc:docMk/>
            <pc:sldMk cId="2388507542" sldId="300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20" creationId="{927F27E7-BB06-D385-417C-2E9D4A9E2DE6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21" creationId="{B367862F-7863-ADAD-301B-D47F54FDAAF9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24" creationId="{5C0DA406-40B6-58C0-B6B1-FF27CBD898DC}"/>
          </ac:spMkLst>
        </pc:spChg>
        <pc:spChg chg="add 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30" creationId="{6EC1142F-E948-F898-37BE-DB0AB298DC3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34" creationId="{3252E11E-BB1B-321A-8EE4-380B86BC2D29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3" creationId="{5B330BBC-242B-2E9E-D0B4-05C88F942EE3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4" creationId="{F716C312-9495-8759-0522-E76DECD8B91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" creationId="{C337C732-71F3-308A-628F-4B97E66E37A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" creationId="{93E00F36-7A58-9F4A-1085-FD2A8EF8773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" creationId="{D9A22BA9-864F-4BB0-3CCF-CD72FA91DB1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" creationId="{2AEFDA6A-2413-6365-631C-B859C09086F8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" creationId="{EBD35D17-B607-0532-6B6E-1AC33DAFF842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6" creationId="{CF086E7D-6D0D-E673-3B9A-39693DC5DFC5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7" creationId="{E3F11AEA-2ED6-5E06-B128-1FD3A91925C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8" creationId="{DCD172C0-5DC7-BC5C-63B1-08C7FD68C6A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9" creationId="{C341CD21-7913-39B4-1E6B-A390064540F9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60" creationId="{90054288-7C1C-720F-4332-3BBCEF65D80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61" creationId="{69CD5B38-181D-8763-0B36-18CC65B89F7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48" creationId="{CB5D3780-5441-F719-BB06-0E8DBB2CE8D2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1" creationId="{E0AC3112-39F4-6D54-5ADB-561ED9D8DDB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2" creationId="{17336397-52C6-146E-E284-C50A8EAF747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3" creationId="{71376092-E271-94B8-5DB4-250F5C89C006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4" creationId="{7565D928-9327-5395-F037-CCD710FE266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5" creationId="{8F0F7269-B141-DD61-D158-30C54E5306E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6" creationId="{B04BD3E1-A47C-EB7C-1C85-A6C128FBC79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59" creationId="{44F9D0E1-5966-F073-108F-4E3044D822E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2" creationId="{7C5B4361-3E54-A0FB-9ED6-AE9C90D0792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3" creationId="{019A02F9-45FE-B973-3EF7-54BFC305E6F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4" creationId="{0151478E-BA94-3F2E-4C87-18D97755CBB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5" creationId="{56E87993-0806-F199-DB56-9864D5BCE7A3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6" creationId="{8632FAF5-FB25-ADE2-61D4-EF25E9EDAF6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67" creationId="{27AD30E2-8FCA-4C8F-D71D-BB2D8590373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1" creationId="{6BD4A982-6509-29C3-12C8-EADE11C5E89C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2" creationId="{9A6285F7-EB9C-8D21-DDA0-27BF8306830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3" creationId="{EBD9488E-93A3-372C-7A0E-2FA580EE56E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4" creationId="{6D6DFF0C-3532-0EBA-3879-04400E677775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5" creationId="{61606B50-E53D-B358-0F64-9D050A1A981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76" creationId="{D8132305-9E95-0C85-3298-64099FA85B0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2" creationId="{8C554B8E-CEC0-EEAA-7055-18ACAA3D2C4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3" creationId="{343CAC02-63C4-7950-3445-B0D82AC7F9B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4" creationId="{46E69FDD-7979-2CA0-6C1F-D8BF1A47A57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5" creationId="{58161E9F-1E35-600D-54DD-5F5127BC9D3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6" creationId="{8B0CEAE3-712B-0743-CEBB-AB3E4203CCC5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7" creationId="{126A2DF1-DEB3-EACF-0ADC-E113747B8E3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89" creationId="{6ED4BD10-B951-1AC8-AE0B-0EA031330AB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0" creationId="{E8024059-7597-8A17-E051-A5003EADBCB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1" creationId="{42C5CA8C-DAF7-4DEB-7778-2EBED238772F}"/>
          </ac:spMkLst>
        </pc:spChg>
        <pc:spChg chg="add 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2" creationId="{8D6D66BD-991B-B3D7-D369-74F9CC6BE7A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6" creationId="{BE8ADCF5-A32D-AC27-5C75-A40E489BEE69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7" creationId="{058DED60-90F2-2FF1-B228-3DC150634D9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8" creationId="{47EA03D9-83D6-876A-0E5C-0B6499CAD51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499" creationId="{4E26A7CF-ADCE-79A1-9BC6-96981FA66A8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0" creationId="{AC48FBB8-AA17-6E7F-6824-02D96C95CC6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1" creationId="{FD26387F-F763-6CEE-3F7C-DBAC5A2934B6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5" creationId="{C8EA044B-E633-9CEB-5790-2B6F35F283B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6" creationId="{2B867CC5-9C45-210A-74C0-C07960A2D726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7" creationId="{869A9937-5FD2-F68F-F93C-D04823F443B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8" creationId="{94EC7091-6AC7-8471-4C6C-87BC005EE868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09" creationId="{1521A6D6-82CB-BC67-6BC4-E9D40723D2D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0" creationId="{AFB585F4-9C4E-2C9A-D758-C55BDBA8A95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4" creationId="{6BBEEBF5-9EAC-7FDD-1A4E-608E2F24311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5" creationId="{F5C46B42-146C-0009-25D7-B13FF98CAB6F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6" creationId="{6B795AB6-46D9-973C-C5B5-DF6E8330979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7" creationId="{1D31F336-2962-C742-7CE0-9A98F086EA6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8" creationId="{F32D25DB-D43E-85E8-88F7-CA4BB7F4EC7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19" creationId="{7C81430A-3D62-8BB0-2E69-B76962B7E6E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3" creationId="{96A81CA7-9EAC-F322-F644-E682FA5D3045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4" creationId="{CD54973E-B4A6-F77D-4634-758E994E2EF4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5" creationId="{8D293ACA-AD01-C50B-6F58-6554FEF0ABEF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6" creationId="{42EC170E-948E-4515-A22C-A3C9EF00EC32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7" creationId="{8CE59A3D-ACB9-9E97-680D-0C370A611C0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28" creationId="{831B6658-6A97-A239-C4B3-684F6AD2181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2" creationId="{08AF674E-780E-2840-FB26-BBC31E2DCB0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3" creationId="{7C71C47E-B198-557F-FA37-D04A8EE209A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4" creationId="{B3BEF4E3-6170-72A2-24C6-02203EF52E3F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5" creationId="{B43BA0DB-1C57-D65F-4C6C-10A4A6913BAB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6" creationId="{0E1230EA-FFA8-FC7F-F838-9B52A1D3572C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37" creationId="{6C5757B9-7EE2-6B5C-F73B-D5FB8661E2E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1" creationId="{F46A476A-6311-957A-E785-8033EB5E6C1E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2" creationId="{F0945606-2EE3-9965-9BB0-29F4087DFCED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3" creationId="{125CFD4C-6614-BE07-7EE6-78F89D3BB13A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4" creationId="{362AF69F-8F7C-A994-AD00-F6B257B5EA42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5" creationId="{E275B344-353D-AF03-516B-8A39CEDB8268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6" creationId="{16C8B8F3-C9E3-7E8A-B6E9-884BBE40AC54}"/>
          </ac:spMkLst>
        </pc:spChg>
        <pc:spChg chg="add 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7" creationId="{A8E2240C-137F-9A76-33E2-5FDA667E36F1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49" creationId="{91441A54-674E-B068-3E0F-9FD99028C7F8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50" creationId="{E124114B-B6A4-4E3F-536D-75747E3B9F70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52" creationId="{35E6A9B4-E725-6D1B-572E-3CE9805239C2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53" creationId="{50737B7E-5F0A-1C20-ABD3-406EAECD1518}"/>
          </ac:spMkLst>
        </pc:spChg>
        <pc:spChg chg="add mod">
          <ac:chgData name="Renze Meinard Mortiga" userId="1f872dc5d39437bc" providerId="LiveId" clId="{EE4B0D1F-3EA4-4EB6-BA82-909CC6CB938E}" dt="2022-10-24T14:44:46.104" v="4350" actId="1035"/>
          <ac:spMkLst>
            <pc:docMk/>
            <pc:sldMk cId="2388507542" sldId="300"/>
            <ac:spMk id="554" creationId="{7E1C4FCE-732F-E101-3EAD-76879A1266C6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56" creationId="{D80244F0-DE87-559D-B935-54BE18A8EC77}"/>
          </ac:spMkLst>
        </pc:spChg>
        <pc:spChg chg="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57" creationId="{A2CE4C70-DDBF-132A-9F13-897FFAC80143}"/>
          </ac:spMkLst>
        </pc:spChg>
        <pc:spChg chg="add mod">
          <ac:chgData name="Renze Meinard Mortiga" userId="1f872dc5d39437bc" providerId="LiveId" clId="{EE4B0D1F-3EA4-4EB6-BA82-909CC6CB938E}" dt="2022-10-24T14:44:56.442" v="4352" actId="115"/>
          <ac:spMkLst>
            <pc:docMk/>
            <pc:sldMk cId="2388507542" sldId="300"/>
            <ac:spMk id="558" creationId="{FE065910-617B-4683-61D7-D43476F89C8B}"/>
          </ac:spMkLst>
        </pc:spChg>
        <pc:spChg chg="add mod">
          <ac:chgData name="Renze Meinard Mortiga" userId="1f872dc5d39437bc" providerId="LiveId" clId="{EE4B0D1F-3EA4-4EB6-BA82-909CC6CB938E}" dt="2022-10-24T14:42:06.684" v="4325"/>
          <ac:spMkLst>
            <pc:docMk/>
            <pc:sldMk cId="2388507542" sldId="300"/>
            <ac:spMk id="560" creationId="{C1F4CB78-087D-823C-9940-E747266B9B4F}"/>
          </ac:spMkLst>
        </pc:s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11" creationId="{7E7FF6F4-B331-A27F-8948-6EF2C3A02C4D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31" creationId="{3F6FEDC4-6E9C-2232-0B3F-B11E115A389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33" creationId="{89EAC188-D8F1-B7CD-EC39-4C8F651371C6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36" creationId="{A9E14C9C-4252-4BFD-C374-A272825CF146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1" creationId="{495B9614-FCE4-2B64-4315-812D266DE020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1" creationId="{C6018D96-52AF-7BC3-486F-7F1D329727A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2" creationId="{84ECDE0E-17D4-329E-900A-6CCA0F0A44D3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4" creationId="{87498DB4-AC23-927A-1257-0B08F7B2432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5" creationId="{87169660-E63F-8CBD-A4F2-0E473BDB2606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62" creationId="{A9741A7D-8B6F-81C4-4B5D-C6E6BD1739C0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63" creationId="{7C257578-19BE-26BE-9EED-10BAF0655440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49" creationId="{4D0D398E-69F4-0219-3B58-22116909116B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50" creationId="{E83A2CF2-00A0-5DE4-37B2-DFC392DA9E7E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57" creationId="{0C7E297D-BCE9-4FAE-DE02-AD1DDA58E2CB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58" creationId="{BC3086F2-3404-8105-6A7F-35E183C347E2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60" creationId="{738459F6-2EC0-AAD4-90B0-629087470C02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61" creationId="{1C0D303A-6788-5CC3-88AC-1B231BF3FB7D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68" creationId="{3D29F8D8-47A3-48C2-D4FE-A1483CC6DD23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69" creationId="{E2E69C81-2765-F3F6-CD9F-6FBA8742AB86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70" creationId="{77F5FEC4-9F56-1C4E-2123-32777DEA3DC8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77" creationId="{7AF87497-1A24-ACA3-7538-60E7151EEDB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79" creationId="{39BA42E0-8A25-E659-4E20-5C7FE57EC5BD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81" creationId="{EC60855B-3AD2-A434-79F6-726BA1EF035E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88" creationId="{FBEA3DE8-52FF-6E4C-2812-E40E3F77EAB6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93" creationId="{570B5A8B-6C07-522D-CBB0-1830E189DE4A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94" creationId="{39A65DED-45E7-40D2-B7D8-9DA432B4FCBB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495" creationId="{0757585F-7FB1-F832-049B-3CBBEBB8B570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02" creationId="{ACE0500E-1444-96C5-00F1-DA7C670913A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03" creationId="{88D8C3D9-D0A5-8EFC-FA7E-F6732B09DD5A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04" creationId="{AC291C2D-B70F-F6BD-C9A8-0E948BE65803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11" creationId="{E8351BE9-6A1B-EDB9-8FE0-82BD1F826EB5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12" creationId="{73D468C6-B4F8-16C8-B3E0-56F4E00499F8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13" creationId="{1EB46ABA-5798-C803-1B53-4018F8475FEF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20" creationId="{CF0F0E09-33DD-7390-08E5-4E1F3A9547C2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21" creationId="{A083D1E0-E176-3E93-4147-86F1CE17CDD7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22" creationId="{72E6AE43-6EB2-F719-A978-774EA4241FE5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29" creationId="{0903C810-F488-033D-7093-302D86F35245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30" creationId="{62898E3A-5235-DA35-299B-C6E27A3E20FE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31" creationId="{8EBE412F-E5B3-BE9D-1796-42BF60D47155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38" creationId="{3967B566-F40F-D491-32C0-39E5CC5C3DAA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39" creationId="{C4D1722A-DB4C-BD31-E547-9C6EE9C3BB9D}"/>
          </ac:grpSpMkLst>
        </pc:grpChg>
        <pc:grpChg chg="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40" creationId="{B3EFAA3A-EFF4-1F85-0C1E-9E63DA47000B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48" creationId="{050058FA-5EC0-1F88-B092-BB93ADF3E42F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51" creationId="{EE144EC6-16C2-668F-E644-006B7E5E3542}"/>
          </ac:grpSpMkLst>
        </pc:grpChg>
        <pc:grpChg chg="add mod">
          <ac:chgData name="Renze Meinard Mortiga" userId="1f872dc5d39437bc" providerId="LiveId" clId="{EE4B0D1F-3EA4-4EB6-BA82-909CC6CB938E}" dt="2022-10-24T14:42:06.684" v="4325"/>
          <ac:grpSpMkLst>
            <pc:docMk/>
            <pc:sldMk cId="2388507542" sldId="300"/>
            <ac:grpSpMk id="555" creationId="{599D2A49-F7EE-F273-26C1-D9544D3E4AEF}"/>
          </ac:grpSpMkLst>
        </pc:grpChg>
        <pc:picChg chg="add mod">
          <ac:chgData name="Renze Meinard Mortiga" userId="1f872dc5d39437bc" providerId="LiveId" clId="{EE4B0D1F-3EA4-4EB6-BA82-909CC6CB938E}" dt="2022-10-24T14:42:06.684" v="4325"/>
          <ac:picMkLst>
            <pc:docMk/>
            <pc:sldMk cId="2388507542" sldId="300"/>
            <ac:picMk id="559" creationId="{975C6433-2AF7-C6C6-C674-DE79E4E59548}"/>
          </ac:picMkLst>
        </pc:picChg>
      </pc:sldChg>
      <pc:sldChg chg="modSp add mod ord">
        <pc:chgData name="Renze Meinard Mortiga" userId="1f872dc5d39437bc" providerId="LiveId" clId="{EE4B0D1F-3EA4-4EB6-BA82-909CC6CB938E}" dt="2022-10-24T14:50:02.568" v="4467" actId="20577"/>
        <pc:sldMkLst>
          <pc:docMk/>
          <pc:sldMk cId="1005731255" sldId="301"/>
        </pc:sldMkLst>
        <pc:spChg chg="mod">
          <ac:chgData name="Renze Meinard Mortiga" userId="1f872dc5d39437bc" providerId="LiveId" clId="{EE4B0D1F-3EA4-4EB6-BA82-909CC6CB938E}" dt="2022-10-24T14:50:02.568" v="4467" actId="20577"/>
          <ac:spMkLst>
            <pc:docMk/>
            <pc:sldMk cId="1005731255" sldId="301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44:15.020" v="4327" actId="207"/>
          <ac:spMkLst>
            <pc:docMk/>
            <pc:sldMk cId="1005731255" sldId="301"/>
            <ac:spMk id="558" creationId="{FE065910-617B-4683-61D7-D43476F89C8B}"/>
          </ac:spMkLst>
        </pc:spChg>
      </pc:sldChg>
      <pc:sldChg chg="addSp delSp modSp add del mod">
        <pc:chgData name="Renze Meinard Mortiga" userId="1f872dc5d39437bc" providerId="LiveId" clId="{EE4B0D1F-3EA4-4EB6-BA82-909CC6CB938E}" dt="2022-10-24T15:45:24.049" v="5707" actId="47"/>
        <pc:sldMkLst>
          <pc:docMk/>
          <pc:sldMk cId="2347562991" sldId="302"/>
        </pc:sldMkLst>
        <pc:spChg chg="del">
          <ac:chgData name="Renze Meinard Mortiga" userId="1f872dc5d39437bc" providerId="LiveId" clId="{EE4B0D1F-3EA4-4EB6-BA82-909CC6CB938E}" dt="2022-10-24T14:45:51.831" v="4355" actId="478"/>
          <ac:spMkLst>
            <pc:docMk/>
            <pc:sldMk cId="2347562991" sldId="302"/>
            <ac:spMk id="3" creationId="{8DCA77A8-3D62-1B67-E75E-C612A51579D0}"/>
          </ac:spMkLst>
        </pc:spChg>
        <pc:spChg chg="mod">
          <ac:chgData name="Renze Meinard Mortiga" userId="1f872dc5d39437bc" providerId="LiveId" clId="{EE4B0D1F-3EA4-4EB6-BA82-909CC6CB938E}" dt="2022-10-24T14:50:59.504" v="4538" actId="1035"/>
          <ac:spMkLst>
            <pc:docMk/>
            <pc:sldMk cId="2347562991" sldId="302"/>
            <ac:spMk id="5" creationId="{74587475-2916-3FE3-5C0D-AD1EC54602F4}"/>
          </ac:spMkLst>
        </pc:spChg>
        <pc:spChg chg="mod">
          <ac:chgData name="Renze Meinard Mortiga" userId="1f872dc5d39437bc" providerId="LiveId" clId="{EE4B0D1F-3EA4-4EB6-BA82-909CC6CB938E}" dt="2022-10-24T15:39:07.878" v="5376" actId="14100"/>
          <ac:spMkLst>
            <pc:docMk/>
            <pc:sldMk cId="2347562991" sldId="302"/>
            <ac:spMk id="8" creationId="{C9CF2CEA-C3BF-E1AF-0391-2175210DA805}"/>
          </ac:spMkLst>
        </pc:spChg>
        <pc:spChg chg="mod">
          <ac:chgData name="Renze Meinard Mortiga" userId="1f872dc5d39437bc" providerId="LiveId" clId="{EE4B0D1F-3EA4-4EB6-BA82-909CC6CB938E}" dt="2022-10-24T15:40:21.100" v="5395" actId="20577"/>
          <ac:spMkLst>
            <pc:docMk/>
            <pc:sldMk cId="2347562991" sldId="302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4:52:50.501" v="4715" actId="14100"/>
          <ac:spMkLst>
            <pc:docMk/>
            <pc:sldMk cId="2347562991" sldId="302"/>
            <ac:spMk id="23" creationId="{6BBA77AA-622A-935D-3D47-306C30CB223F}"/>
          </ac:spMkLst>
        </pc:spChg>
        <pc:spChg chg="mod">
          <ac:chgData name="Renze Meinard Mortiga" userId="1f872dc5d39437bc" providerId="LiveId" clId="{EE4B0D1F-3EA4-4EB6-BA82-909CC6CB938E}" dt="2022-10-24T14:51:49.440" v="4638" actId="1038"/>
          <ac:spMkLst>
            <pc:docMk/>
            <pc:sldMk cId="2347562991" sldId="302"/>
            <ac:spMk id="28" creationId="{BD78291D-5097-E7FE-CE8C-5B913E5CED22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30" creationId="{6EC1142F-E948-F898-37BE-DB0AB298DC3D}"/>
          </ac:spMkLst>
        </pc:spChg>
        <pc:spChg chg="mod">
          <ac:chgData name="Renze Meinard Mortiga" userId="1f872dc5d39437bc" providerId="LiveId" clId="{EE4B0D1F-3EA4-4EB6-BA82-909CC6CB938E}" dt="2022-10-24T14:53:59.668" v="4728" actId="14100"/>
          <ac:spMkLst>
            <pc:docMk/>
            <pc:sldMk cId="2347562991" sldId="302"/>
            <ac:spMk id="37" creationId="{D59EF518-FF3D-4AC9-9887-FD5E299E10F4}"/>
          </ac:spMkLst>
        </pc:spChg>
        <pc:spChg chg="mod">
          <ac:chgData name="Renze Meinard Mortiga" userId="1f872dc5d39437bc" providerId="LiveId" clId="{EE4B0D1F-3EA4-4EB6-BA82-909CC6CB938E}" dt="2022-10-24T14:54:16.414" v="4771" actId="14100"/>
          <ac:spMkLst>
            <pc:docMk/>
            <pc:sldMk cId="2347562991" sldId="302"/>
            <ac:spMk id="42" creationId="{F2514CCA-C44F-0591-AC00-DA197D0C3DC6}"/>
          </ac:spMkLst>
        </pc:spChg>
        <pc:spChg chg="add del mod">
          <ac:chgData name="Renze Meinard Mortiga" userId="1f872dc5d39437bc" providerId="LiveId" clId="{EE4B0D1F-3EA4-4EB6-BA82-909CC6CB938E}" dt="2022-10-24T15:33:58.103" v="5166" actId="1076"/>
          <ac:spMkLst>
            <pc:docMk/>
            <pc:sldMk cId="2347562991" sldId="302"/>
            <ac:spMk id="478" creationId="{274385ED-7CB4-F64D-BE38-C9D18BD150C7}"/>
          </ac:spMkLst>
        </pc:spChg>
        <pc:spChg chg="del">
          <ac:chgData name="Renze Meinard Mortiga" userId="1f872dc5d39437bc" providerId="LiveId" clId="{EE4B0D1F-3EA4-4EB6-BA82-909CC6CB938E}" dt="2022-10-24T14:50:46.511" v="4496" actId="478"/>
          <ac:spMkLst>
            <pc:docMk/>
            <pc:sldMk cId="2347562991" sldId="302"/>
            <ac:spMk id="480" creationId="{621433DB-1C96-C8EE-4724-818571DCCB12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492" creationId="{8D6D66BD-991B-B3D7-D369-74F9CC6BE7A4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547" creationId="{A8E2240C-137F-9A76-33E2-5FDA667E36F1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554" creationId="{7E1C4FCE-732F-E101-3EAD-76879A1266C6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558" creationId="{FE065910-617B-4683-61D7-D43476F89C8B}"/>
          </ac:spMkLst>
        </pc:spChg>
        <pc:spChg chg="del">
          <ac:chgData name="Renze Meinard Mortiga" userId="1f872dc5d39437bc" providerId="LiveId" clId="{EE4B0D1F-3EA4-4EB6-BA82-909CC6CB938E}" dt="2022-10-24T14:45:47.316" v="4354" actId="478"/>
          <ac:spMkLst>
            <pc:docMk/>
            <pc:sldMk cId="2347562991" sldId="302"/>
            <ac:spMk id="560" creationId="{C1F4CB78-087D-823C-9940-E747266B9B4F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63" creationId="{3A0C9F4C-64D2-31CA-4223-9DF2D0528412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66" creationId="{DF6E2366-8C0A-5BE1-365D-BF4F225064ED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67" creationId="{85FCCD42-A8AC-3AEF-E84F-00EFE00559A4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68" creationId="{3396C67F-A6B6-84BB-12E5-B7CE637B83D9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69" creationId="{0845B6A8-AEE3-921D-C228-006DDB397CD0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70" creationId="{0EBEBFA9-B491-D2A6-A482-3F599D2932A8}"/>
          </ac:spMkLst>
        </pc:spChg>
        <pc:spChg chg="mod">
          <ac:chgData name="Renze Meinard Mortiga" userId="1f872dc5d39437bc" providerId="LiveId" clId="{EE4B0D1F-3EA4-4EB6-BA82-909CC6CB938E}" dt="2022-10-24T15:02:58.121" v="4777"/>
          <ac:spMkLst>
            <pc:docMk/>
            <pc:sldMk cId="2347562991" sldId="302"/>
            <ac:spMk id="571" creationId="{EB1D895D-DBD7-80E6-212A-2F3A52FF36E3}"/>
          </ac:spMkLst>
        </pc:spChg>
        <pc:spChg chg="add mod">
          <ac:chgData name="Renze Meinard Mortiga" userId="1f872dc5d39437bc" providerId="LiveId" clId="{EE4B0D1F-3EA4-4EB6-BA82-909CC6CB938E}" dt="2022-10-24T15:03:35.326" v="4804" actId="1035"/>
          <ac:spMkLst>
            <pc:docMk/>
            <pc:sldMk cId="2347562991" sldId="302"/>
            <ac:spMk id="572" creationId="{F9C1CA18-A17C-80E2-FD13-DF7E9E307939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75" creationId="{D7AA5D09-347C-597C-227D-3162C052EE14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76" creationId="{688C1ED1-DFFF-DDE1-BDB4-1060A0EBBF19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79" creationId="{B47DFBD7-BBD1-9607-1E0C-F37F7078FD27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80" creationId="{DB5B73A3-0F67-1DE0-AF7C-F0944CCFF02D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81" creationId="{DC87E6EC-3FF8-E8B0-12DD-41C666C25A86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82" creationId="{1FE70232-5345-4DB5-6DE8-74C6B5EF22DF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83" creationId="{7F8DD7D8-C591-74A4-D065-A2B443265A96}"/>
          </ac:spMkLst>
        </pc:spChg>
        <pc:spChg chg="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84" creationId="{4383D629-50E7-62CF-F907-86FD6C2AD027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85" creationId="{86F280B9-E751-0DCE-6CC3-61A7FA548339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86" creationId="{61FD2D7E-3660-48BB-BEC9-9527BC61299B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87" creationId="{D9C21422-90D2-EAC8-573F-FF0E4A880995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88" creationId="{BE5E59B4-2F3D-66CF-6F94-F88BA76EF521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89" creationId="{30BB52E9-5BA1-C460-F0E4-B9D345E68F8B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0" creationId="{34F5D464-BA7B-6BD6-87CF-14BCF2AFE5B3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1" creationId="{01D48D74-30DF-E5C0-14A6-2B5B195DF1B2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2" creationId="{CE01BBAB-8755-EFA3-5201-7567FD5B8C41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3" creationId="{C84EC449-E86D-BF49-C369-F53617EA66D4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4" creationId="{B83AC7BB-2557-F89B-114A-92A2B4BC3406}"/>
          </ac:spMkLst>
        </pc:spChg>
        <pc:spChg chg="add mod">
          <ac:chgData name="Renze Meinard Mortiga" userId="1f872dc5d39437bc" providerId="LiveId" clId="{EE4B0D1F-3EA4-4EB6-BA82-909CC6CB938E}" dt="2022-10-24T15:30:29.683" v="5082" actId="164"/>
          <ac:spMkLst>
            <pc:docMk/>
            <pc:sldMk cId="2347562991" sldId="302"/>
            <ac:spMk id="595" creationId="{0E8F2856-3D48-8AA3-ACA9-9648F19F2FD4}"/>
          </ac:spMkLst>
        </pc:spChg>
        <pc:spChg chg="add mod">
          <ac:chgData name="Renze Meinard Mortiga" userId="1f872dc5d39437bc" providerId="LiveId" clId="{EE4B0D1F-3EA4-4EB6-BA82-909CC6CB938E}" dt="2022-10-24T15:11:59.293" v="4969"/>
          <ac:spMkLst>
            <pc:docMk/>
            <pc:sldMk cId="2347562991" sldId="302"/>
            <ac:spMk id="596" creationId="{4ADAFA28-B4BD-D667-C282-7B9AECA95527}"/>
          </ac:spMkLst>
        </pc:spChg>
        <pc:spChg chg="mod topLvl">
          <ac:chgData name="Renze Meinard Mortiga" userId="1f872dc5d39437bc" providerId="LiveId" clId="{EE4B0D1F-3EA4-4EB6-BA82-909CC6CB938E}" dt="2022-10-24T15:36:41.489" v="5299" actId="20577"/>
          <ac:spMkLst>
            <pc:docMk/>
            <pc:sldMk cId="2347562991" sldId="302"/>
            <ac:spMk id="599" creationId="{4419DE8C-8419-3EE7-F42D-49932654B337}"/>
          </ac:spMkLst>
        </pc:spChg>
        <pc:spChg chg="del mod topLvl">
          <ac:chgData name="Renze Meinard Mortiga" userId="1f872dc5d39437bc" providerId="LiveId" clId="{EE4B0D1F-3EA4-4EB6-BA82-909CC6CB938E}" dt="2022-10-24T15:12:14.213" v="4974" actId="478"/>
          <ac:spMkLst>
            <pc:docMk/>
            <pc:sldMk cId="2347562991" sldId="302"/>
            <ac:spMk id="600" creationId="{A9283D41-2D7A-5E5C-CC9C-AF52EEF1BB6F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3" creationId="{32FA0B4D-19B3-6897-A123-E4A2AE8A6D89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4" creationId="{092FE2D8-4134-6BFE-9A17-09DD2045E354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5" creationId="{2661B7A8-372F-DA8C-606C-9CB62E860AAD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6" creationId="{FE1FFADE-CE96-50F9-0AF4-09C4A1164858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7" creationId="{32FB1DDD-FD2D-05AA-E7F5-51F6A64B42A3}"/>
          </ac:spMkLst>
        </pc:spChg>
        <pc:spChg chg="mod">
          <ac:chgData name="Renze Meinard Mortiga" userId="1f872dc5d39437bc" providerId="LiveId" clId="{EE4B0D1F-3EA4-4EB6-BA82-909CC6CB938E}" dt="2022-10-24T15:12:07.758" v="4972" actId="165"/>
          <ac:spMkLst>
            <pc:docMk/>
            <pc:sldMk cId="2347562991" sldId="302"/>
            <ac:spMk id="608" creationId="{47D571C2-104B-003A-6885-B08174F8A284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0" creationId="{B841310E-CAC4-85E3-BFC2-BC8FB192FA1C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1" creationId="{7C2BFE77-E8EC-96DF-C6EA-C3B588C6E071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2" creationId="{2B9B1BFD-9136-647D-01E2-3546A4FEC2BA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3" creationId="{67F73DA6-FC07-8121-CEC5-55975CDBB92B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4" creationId="{4E2429C3-F240-2089-87BB-D87BF5BDAD72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5" creationId="{FD70635A-90A9-142A-62BC-4555BE6C32EC}"/>
          </ac:spMkLst>
        </pc:spChg>
        <pc:spChg chg="add mod">
          <ac:chgData name="Renze Meinard Mortiga" userId="1f872dc5d39437bc" providerId="LiveId" clId="{EE4B0D1F-3EA4-4EB6-BA82-909CC6CB938E}" dt="2022-10-24T15:30:12.091" v="5079" actId="164"/>
          <ac:spMkLst>
            <pc:docMk/>
            <pc:sldMk cId="2347562991" sldId="302"/>
            <ac:spMk id="616" creationId="{DB337142-571D-E91C-0D91-D2FE9D0EE316}"/>
          </ac:spMkLst>
        </pc:spChg>
        <pc:spChg chg="add mod">
          <ac:chgData name="Renze Meinard Mortiga" userId="1f872dc5d39437bc" providerId="LiveId" clId="{EE4B0D1F-3EA4-4EB6-BA82-909CC6CB938E}" dt="2022-10-24T15:31:04.907" v="5089" actId="164"/>
          <ac:spMkLst>
            <pc:docMk/>
            <pc:sldMk cId="2347562991" sldId="302"/>
            <ac:spMk id="617" creationId="{8C37CAAF-C842-F372-9D3C-850CB1A786CF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2" creationId="{3CA9703C-C5C2-BC4B-E8E1-5F8E7019FF57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3" creationId="{254384AA-489F-EFE4-4213-3D4613B13A42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4" creationId="{8F7A0351-4745-9670-640C-0C09FBD09427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5" creationId="{FB2A69B2-A968-2DA7-CFD6-3FC9C304CF5D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6" creationId="{8DA09938-A4A1-434D-F42F-9194AA5F7DA0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7" creationId="{3124A665-A274-7160-D96E-5AF57A066AA7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8" creationId="{2C4335CD-EF22-E6F9-716B-5825ECCC6EE1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29" creationId="{98DF442E-D6C9-CA9A-3916-47C4E8F1FC53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30" creationId="{C9B37858-7A3D-E02C-BBD4-808CC2F0E890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31" creationId="{9259AEAF-F67E-E305-1B76-1687D952C3F4}"/>
          </ac:spMkLst>
        </pc:spChg>
        <pc:spChg chg="mod">
          <ac:chgData name="Renze Meinard Mortiga" userId="1f872dc5d39437bc" providerId="LiveId" clId="{EE4B0D1F-3EA4-4EB6-BA82-909CC6CB938E}" dt="2022-10-24T15:30:42.765" v="5083"/>
          <ac:spMkLst>
            <pc:docMk/>
            <pc:sldMk cId="2347562991" sldId="302"/>
            <ac:spMk id="632" creationId="{50C025BF-E5E1-412E-E931-8981B1E8C7E7}"/>
          </ac:spMkLst>
        </pc:spChg>
        <pc:spChg chg="mod">
          <ac:chgData name="Renze Meinard Mortiga" userId="1f872dc5d39437bc" providerId="LiveId" clId="{EE4B0D1F-3EA4-4EB6-BA82-909CC6CB938E}" dt="2022-10-24T15:31:25.831" v="5109" actId="20577"/>
          <ac:spMkLst>
            <pc:docMk/>
            <pc:sldMk cId="2347562991" sldId="302"/>
            <ac:spMk id="633" creationId="{5996093D-E0A1-FC15-E6EE-DABD3461378A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35" creationId="{A3D20E51-5B8E-E3DC-4013-C2FB2AED6DB4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36" creationId="{BA82B2E0-2FC9-8386-9180-2091B65D495A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37" creationId="{E670A120-E066-CD7A-EB9D-D177953173F3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38" creationId="{CCFF24FC-A3C6-A485-BA3F-24DE9D20E362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39" creationId="{2854CB7A-0281-179E-ADA5-3299B372624F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0" creationId="{E18F935D-34CA-343B-40CE-5744AB89B6F6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1" creationId="{7393AC16-4953-BE0C-8727-726747B8E350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2" creationId="{48DBE9F4-C8CB-C484-3839-591E2A738CA7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3" creationId="{D66035DF-7173-4863-D403-1E372A08C694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4" creationId="{ADD3556F-5828-04AB-9959-6122032EFE8A}"/>
          </ac:spMkLst>
        </pc:spChg>
        <pc:spChg chg="mod">
          <ac:chgData name="Renze Meinard Mortiga" userId="1f872dc5d39437bc" providerId="LiveId" clId="{EE4B0D1F-3EA4-4EB6-BA82-909CC6CB938E}" dt="2022-10-24T15:30:49.226" v="5085"/>
          <ac:spMkLst>
            <pc:docMk/>
            <pc:sldMk cId="2347562991" sldId="302"/>
            <ac:spMk id="645" creationId="{D34E4C77-9AEC-5DB3-D77D-9C6A35980756}"/>
          </ac:spMkLst>
        </pc:spChg>
        <pc:spChg chg="mod">
          <ac:chgData name="Renze Meinard Mortiga" userId="1f872dc5d39437bc" providerId="LiveId" clId="{EE4B0D1F-3EA4-4EB6-BA82-909CC6CB938E}" dt="2022-10-24T15:31:34.528" v="5125" actId="20577"/>
          <ac:spMkLst>
            <pc:docMk/>
            <pc:sldMk cId="2347562991" sldId="302"/>
            <ac:spMk id="646" creationId="{91473BC8-A213-AAE1-EE8C-66B25D7D7FC7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48" creationId="{C17329D3-7C70-C551-D108-5781FD55030F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49" creationId="{EAF99836-A2E1-4182-BAF3-0BAF80C56707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50" creationId="{85DCF461-1F8F-7B5A-492D-BD5F83BC56C3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51" creationId="{08E5AA1D-0843-8876-03F8-EB02059D9009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52" creationId="{7371E788-936D-A3D5-0DBB-B2A4C631235C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53" creationId="{8F055119-5394-9265-87D8-CB6D7F83F814}"/>
          </ac:spMkLst>
        </pc:spChg>
        <pc:spChg chg="mod">
          <ac:chgData name="Renze Meinard Mortiga" userId="1f872dc5d39437bc" providerId="LiveId" clId="{EE4B0D1F-3EA4-4EB6-BA82-909CC6CB938E}" dt="2022-10-24T15:31:00.409" v="5088"/>
          <ac:spMkLst>
            <pc:docMk/>
            <pc:sldMk cId="2347562991" sldId="302"/>
            <ac:spMk id="654" creationId="{2C2CCD3A-9E35-7950-079D-AB226D3C1A9B}"/>
          </ac:spMkLst>
        </pc:spChg>
        <pc:spChg chg="mod">
          <ac:chgData name="Renze Meinard Mortiga" userId="1f872dc5d39437bc" providerId="LiveId" clId="{EE4B0D1F-3EA4-4EB6-BA82-909CC6CB938E}" dt="2022-10-24T15:32:00.499" v="5143" actId="20577"/>
          <ac:spMkLst>
            <pc:docMk/>
            <pc:sldMk cId="2347562991" sldId="302"/>
            <ac:spMk id="658" creationId="{42B7EAB1-9902-14EE-251A-64DA2E90143E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59" creationId="{C6A1526E-5DFC-DFD5-5A28-1E1CD8BBA1F7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0" creationId="{A2CEC07F-4E49-31C5-A2C8-79D0CEF84941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1" creationId="{27227214-4666-3668-187D-EF4537C57935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2" creationId="{0478246F-F97F-946D-3731-AAF4C370774A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3" creationId="{8350371A-7A6E-02EE-2DFA-9F5807152833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4" creationId="{D11647FB-B982-56D6-9785-C83E9C21BC12}"/>
          </ac:spMkLst>
        </pc:spChg>
        <pc:spChg chg="mod">
          <ac:chgData name="Renze Meinard Mortiga" userId="1f872dc5d39437bc" providerId="LiveId" clId="{EE4B0D1F-3EA4-4EB6-BA82-909CC6CB938E}" dt="2022-10-24T15:31:07.281" v="5090"/>
          <ac:spMkLst>
            <pc:docMk/>
            <pc:sldMk cId="2347562991" sldId="302"/>
            <ac:spMk id="665" creationId="{0D860DC1-694F-5DE9-1EAF-EFBCABA06527}"/>
          </ac:spMkLst>
        </pc:spChg>
        <pc:spChg chg="mod">
          <ac:chgData name="Renze Meinard Mortiga" userId="1f872dc5d39437bc" providerId="LiveId" clId="{EE4B0D1F-3EA4-4EB6-BA82-909CC6CB938E}" dt="2022-10-24T15:35:07.128" v="5203" actId="20577"/>
          <ac:spMkLst>
            <pc:docMk/>
            <pc:sldMk cId="2347562991" sldId="302"/>
            <ac:spMk id="668" creationId="{9E4B37AC-A454-5F88-9A42-C0D620BE2FE4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69" creationId="{23A237AC-A178-8042-5388-682B3D923D10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0" creationId="{43B15682-62F1-F0EF-4FF2-5F2DC8410D15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1" creationId="{86B8C8FB-EA7F-9C9C-1E0D-DCDED8A5219E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2" creationId="{40782DC1-2869-2A93-F5BC-44F9E6FBE518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3" creationId="{82B22CC0-6E22-3614-A71E-55036DF5B5E8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4" creationId="{C8B86A27-87A2-DA6B-68B8-9DD1647C564A}"/>
          </ac:spMkLst>
        </pc:spChg>
        <pc:spChg chg="mod">
          <ac:chgData name="Renze Meinard Mortiga" userId="1f872dc5d39437bc" providerId="LiveId" clId="{EE4B0D1F-3EA4-4EB6-BA82-909CC6CB938E}" dt="2022-10-24T15:32:13.175" v="5144"/>
          <ac:spMkLst>
            <pc:docMk/>
            <pc:sldMk cId="2347562991" sldId="302"/>
            <ac:spMk id="675" creationId="{7E0362F8-7B6E-C4E6-8E9C-65013F785C22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77" creationId="{DD8ABA46-9C3D-67DD-27B6-BB5965026E8E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78" creationId="{279C40F3-724A-65A9-4D6C-01F86F8C4466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79" creationId="{607C4910-85D9-37BC-5B6D-FAE7314E78E3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0" creationId="{C39DCD2E-C24A-FBE5-2138-92AD68E8F13B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1" creationId="{6B57D735-3A94-C87B-3210-1C2259CE2425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2" creationId="{FA9617B0-33DC-F9CF-4129-85348CF1DCD2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3" creationId="{BF4B56E5-2B87-21DD-90C4-924DAE7A9C21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4" creationId="{886AF326-1763-FF59-70B7-9BC09508596E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5" creationId="{F6201EC5-AAFB-CA08-C664-332DE83C319C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6" creationId="{9349F5A8-E3E7-D2E8-B730-8D0A33130719}"/>
          </ac:spMkLst>
        </pc:spChg>
        <pc:spChg chg="mod">
          <ac:chgData name="Renze Meinard Mortiga" userId="1f872dc5d39437bc" providerId="LiveId" clId="{EE4B0D1F-3EA4-4EB6-BA82-909CC6CB938E}" dt="2022-10-24T15:32:31.495" v="5146"/>
          <ac:spMkLst>
            <pc:docMk/>
            <pc:sldMk cId="2347562991" sldId="302"/>
            <ac:spMk id="687" creationId="{7F29D630-8A7C-56FF-75FB-A7D7ECC3DFB9}"/>
          </ac:spMkLst>
        </pc:spChg>
        <pc:spChg chg="mod">
          <ac:chgData name="Renze Meinard Mortiga" userId="1f872dc5d39437bc" providerId="LiveId" clId="{EE4B0D1F-3EA4-4EB6-BA82-909CC6CB938E}" dt="2022-10-24T15:35:21.746" v="5220" actId="20577"/>
          <ac:spMkLst>
            <pc:docMk/>
            <pc:sldMk cId="2347562991" sldId="302"/>
            <ac:spMk id="688" creationId="{1C5F412A-EA97-5B13-FF86-F880BA0574AA}"/>
          </ac:spMkLst>
        </pc:spChg>
        <pc:spChg chg="mod">
          <ac:chgData name="Renze Meinard Mortiga" userId="1f872dc5d39437bc" providerId="LiveId" clId="{EE4B0D1F-3EA4-4EB6-BA82-909CC6CB938E}" dt="2022-10-24T15:35:29.844" v="5234" actId="20577"/>
          <ac:spMkLst>
            <pc:docMk/>
            <pc:sldMk cId="2347562991" sldId="302"/>
            <ac:spMk id="691" creationId="{27773D6D-6AB2-12EA-A4C7-26163AEEF74D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2" creationId="{10D0E6DC-39C4-183E-8E47-94591AD830C9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5" creationId="{37272FFD-02DF-0290-C81B-1A1DFA590FA3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6" creationId="{DEDE2A2F-A14C-08DA-528F-F58FC2FB7288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7" creationId="{C50826D8-C18E-7623-DF34-8DF927C90E25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8" creationId="{B13E3050-DD9A-E184-DF8D-9AAF231A3DA8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699" creationId="{B81959D9-A625-38DD-E109-A422A2B35F28}"/>
          </ac:spMkLst>
        </pc:spChg>
        <pc:spChg chg="mod">
          <ac:chgData name="Renze Meinard Mortiga" userId="1f872dc5d39437bc" providerId="LiveId" clId="{EE4B0D1F-3EA4-4EB6-BA82-909CC6CB938E}" dt="2022-10-24T15:32:58.442" v="5156"/>
          <ac:spMkLst>
            <pc:docMk/>
            <pc:sldMk cId="2347562991" sldId="302"/>
            <ac:spMk id="700" creationId="{87C6EFF2-E044-D6E7-D25E-C671E5EC4823}"/>
          </ac:spMkLst>
        </pc:spChg>
        <pc:spChg chg="mod">
          <ac:chgData name="Renze Meinard Mortiga" userId="1f872dc5d39437bc" providerId="LiveId" clId="{EE4B0D1F-3EA4-4EB6-BA82-909CC6CB938E}" dt="2022-10-24T15:35:40.711" v="5247" actId="20577"/>
          <ac:spMkLst>
            <pc:docMk/>
            <pc:sldMk cId="2347562991" sldId="302"/>
            <ac:spMk id="703" creationId="{174BCAA6-0EEE-DC45-E0E5-81D19861665D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4" creationId="{F9B242F7-EA5C-B916-467C-16FDF9AB321E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5" creationId="{1EA4E68B-62AD-8263-1866-797A1BE29D1E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6" creationId="{E45404F7-BC8C-A967-328F-134CDE446451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7" creationId="{3D356436-4DE9-2B0C-9DFC-74C8B2C2E6BD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8" creationId="{022F21BD-62E1-4363-2847-9CA74285547D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09" creationId="{69873343-BBBF-07AF-AF6C-2143682C0D32}"/>
          </ac:spMkLst>
        </pc:spChg>
        <pc:spChg chg="mod">
          <ac:chgData name="Renze Meinard Mortiga" userId="1f872dc5d39437bc" providerId="LiveId" clId="{EE4B0D1F-3EA4-4EB6-BA82-909CC6CB938E}" dt="2022-10-24T15:33:13.755" v="5158"/>
          <ac:spMkLst>
            <pc:docMk/>
            <pc:sldMk cId="2347562991" sldId="302"/>
            <ac:spMk id="710" creationId="{ABFE0F47-AF2D-F468-E222-8D912DD06C10}"/>
          </ac:spMkLst>
        </pc:spChg>
        <pc:spChg chg="mod">
          <ac:chgData name="Renze Meinard Mortiga" userId="1f872dc5d39437bc" providerId="LiveId" clId="{EE4B0D1F-3EA4-4EB6-BA82-909CC6CB938E}" dt="2022-10-24T15:35:47.358" v="5260" actId="20577"/>
          <ac:spMkLst>
            <pc:docMk/>
            <pc:sldMk cId="2347562991" sldId="302"/>
            <ac:spMk id="713" creationId="{97CAFD5F-E5CE-DED0-19B6-DF97AF7D612C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4" creationId="{13B7B424-CCF1-ADAE-72EF-F233C80C5E02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5" creationId="{1EE52F4F-1A93-33C3-98D4-56B040DF35B8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6" creationId="{1934574F-9609-A670-ACD6-0D6B4B5792C6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7" creationId="{50BF5661-1B6A-4140-7B23-1FF8D8C48423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8" creationId="{7A17ADB9-6E57-08EC-014D-A53B6989BA3B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19" creationId="{CF2D20EB-0918-5136-ABDA-073A8F3D8DEF}"/>
          </ac:spMkLst>
        </pc:spChg>
        <pc:spChg chg="mod">
          <ac:chgData name="Renze Meinard Mortiga" userId="1f872dc5d39437bc" providerId="LiveId" clId="{EE4B0D1F-3EA4-4EB6-BA82-909CC6CB938E}" dt="2022-10-24T15:33:23.169" v="5160"/>
          <ac:spMkLst>
            <pc:docMk/>
            <pc:sldMk cId="2347562991" sldId="302"/>
            <ac:spMk id="720" creationId="{D33F04AB-E668-19E6-939D-9379934CCBEE}"/>
          </ac:spMkLst>
        </pc:spChg>
        <pc:spChg chg="mod">
          <ac:chgData name="Renze Meinard Mortiga" userId="1f872dc5d39437bc" providerId="LiveId" clId="{EE4B0D1F-3EA4-4EB6-BA82-909CC6CB938E}" dt="2022-10-24T15:35:58.047" v="5276" actId="20577"/>
          <ac:spMkLst>
            <pc:docMk/>
            <pc:sldMk cId="2347562991" sldId="302"/>
            <ac:spMk id="723" creationId="{FA991974-8519-DB00-00DA-CF0D0C26C726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24" creationId="{0EEBFD84-24D8-B795-7195-2B8CA5BC9606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27" creationId="{DEE9C390-7C2C-2EA3-BA8A-C4EDA0E83224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28" creationId="{FCAA1073-B75E-121D-13EB-3ECEAFBD8DEE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29" creationId="{6FDC8527-0AF1-DE44-DFC2-BD1584492EE0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30" creationId="{B2FCBAC5-467E-2CCD-3D36-C20CD9D460A7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31" creationId="{96992FCB-364D-033B-A7A8-A0660CD7EF16}"/>
          </ac:spMkLst>
        </pc:spChg>
        <pc:spChg chg="mod">
          <ac:chgData name="Renze Meinard Mortiga" userId="1f872dc5d39437bc" providerId="LiveId" clId="{EE4B0D1F-3EA4-4EB6-BA82-909CC6CB938E}" dt="2022-10-24T15:33:37.173" v="5162"/>
          <ac:spMkLst>
            <pc:docMk/>
            <pc:sldMk cId="2347562991" sldId="302"/>
            <ac:spMk id="732" creationId="{29489499-3D97-3470-A169-EA565E438DC8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4" creationId="{B523F22A-F69F-7C3F-D728-DE1B70799E16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5" creationId="{453755F4-26C1-9E49-6C9D-8693211481EB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6" creationId="{F5FD20BB-7843-BD17-5662-72DF98672DBF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7" creationId="{DB95B97B-E176-9CD7-9ED2-3CAAD940C345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8" creationId="{475A1BA7-379B-5853-D0A4-EF1BF08CCB2B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39" creationId="{20D3AD41-CD20-CDC3-4808-DF1AEEB99FB8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40" creationId="{2881D2BE-EFDD-11D2-370F-61B1CCAD4854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41" creationId="{5CCAB343-A54D-7602-12FA-678CD4B1A013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42" creationId="{AD0A6C1B-38EC-3EB1-F8D2-BB9849C73A24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43" creationId="{ED99A698-04EE-AE77-160C-6A1CACDCB918}"/>
          </ac:spMkLst>
        </pc:spChg>
        <pc:spChg chg="mod">
          <ac:chgData name="Renze Meinard Mortiga" userId="1f872dc5d39437bc" providerId="LiveId" clId="{EE4B0D1F-3EA4-4EB6-BA82-909CC6CB938E}" dt="2022-10-24T15:33:53.413" v="5164"/>
          <ac:spMkLst>
            <pc:docMk/>
            <pc:sldMk cId="2347562991" sldId="302"/>
            <ac:spMk id="744" creationId="{115039D6-E1B9-FC54-C665-F0948C47A927}"/>
          </ac:spMkLst>
        </pc:spChg>
        <pc:spChg chg="mod">
          <ac:chgData name="Renze Meinard Mortiga" userId="1f872dc5d39437bc" providerId="LiveId" clId="{EE4B0D1F-3EA4-4EB6-BA82-909CC6CB938E}" dt="2022-10-24T15:36:36.262" v="5297" actId="20577"/>
          <ac:spMkLst>
            <pc:docMk/>
            <pc:sldMk cId="2347562991" sldId="302"/>
            <ac:spMk id="745" creationId="{A693CE8B-46E9-8424-5873-DFEA2763DF68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47" creationId="{67CF168D-094B-599F-9D00-951DE1807084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48" creationId="{07F917FC-894A-21B9-6F43-09EC1A9E7C01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49" creationId="{7EA3A858-5BDB-3724-5B2D-E1A929753BE8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0" creationId="{2B45C9AA-D7CA-903D-4BB4-700D771B80D9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1" creationId="{EFF678FD-7BE9-BC1C-FABD-28D547AFBD92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2" creationId="{B4294927-060E-0F04-945F-25284045FC9F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3" creationId="{8A4669DB-E4AC-EC35-5F7E-638D5126786E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4" creationId="{0B42B483-133B-20AF-BB5F-1E8BC7BEA44F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5" creationId="{85B3B3A8-B788-5078-BA33-B52E5C103D16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6" creationId="{A0CE8C6B-78C8-412E-7B65-37A63044FD9A}"/>
          </ac:spMkLst>
        </pc:spChg>
        <pc:spChg chg="mod">
          <ac:chgData name="Renze Meinard Mortiga" userId="1f872dc5d39437bc" providerId="LiveId" clId="{EE4B0D1F-3EA4-4EB6-BA82-909CC6CB938E}" dt="2022-10-24T15:36:53.220" v="5300"/>
          <ac:spMkLst>
            <pc:docMk/>
            <pc:sldMk cId="2347562991" sldId="302"/>
            <ac:spMk id="757" creationId="{316E03E8-87E5-E16B-06F7-D2C1F990F4A2}"/>
          </ac:spMkLst>
        </pc:spChg>
        <pc:spChg chg="mod">
          <ac:chgData name="Renze Meinard Mortiga" userId="1f872dc5d39437bc" providerId="LiveId" clId="{EE4B0D1F-3EA4-4EB6-BA82-909CC6CB938E}" dt="2022-10-24T15:37:32.187" v="5320" actId="20577"/>
          <ac:spMkLst>
            <pc:docMk/>
            <pc:sldMk cId="2347562991" sldId="302"/>
            <ac:spMk id="758" creationId="{7A7F86CB-4819-89E5-2E80-BE6D79355158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0" creationId="{0ADE5176-68A4-209B-2151-C5E95318650C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1" creationId="{D8E3D94F-7429-356C-9CD8-8D572BC47885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2" creationId="{42208F0F-7EDE-C2FF-A409-7DEC26225D28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3" creationId="{2F1F5B09-1ECB-7671-0533-C33BF0A01523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4" creationId="{DA4691E9-9C4C-9D9B-DE20-F67208169D90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5" creationId="{B55D6DC9-C6BF-ED0F-5933-69CA092A97EE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6" creationId="{FEF65682-0A32-BFD0-0B28-3D8C034E5DD2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7" creationId="{4EA70146-8200-17B8-C7B8-C9BFBC5C41A9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8" creationId="{33E6CD13-A003-E490-CCE0-EAD429DE0E07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69" creationId="{AACEB940-36A6-BB7C-1E2B-E1DD18044394}"/>
          </ac:spMkLst>
        </pc:spChg>
        <pc:spChg chg="mod">
          <ac:chgData name="Renze Meinard Mortiga" userId="1f872dc5d39437bc" providerId="LiveId" clId="{EE4B0D1F-3EA4-4EB6-BA82-909CC6CB938E}" dt="2022-10-24T15:37:42.148" v="5321"/>
          <ac:spMkLst>
            <pc:docMk/>
            <pc:sldMk cId="2347562991" sldId="302"/>
            <ac:spMk id="770" creationId="{D230D87C-975F-0402-86DD-C8B066E22FDA}"/>
          </ac:spMkLst>
        </pc:spChg>
        <pc:spChg chg="mod">
          <ac:chgData name="Renze Meinard Mortiga" userId="1f872dc5d39437bc" providerId="LiveId" clId="{EE4B0D1F-3EA4-4EB6-BA82-909CC6CB938E}" dt="2022-10-24T15:38:36.217" v="5348" actId="20577"/>
          <ac:spMkLst>
            <pc:docMk/>
            <pc:sldMk cId="2347562991" sldId="302"/>
            <ac:spMk id="771" creationId="{D95F0666-4DBF-EF29-4F31-C23DDF73F751}"/>
          </ac:spMkLst>
        </pc:spChg>
        <pc:spChg chg="mod">
          <ac:chgData name="Renze Meinard Mortiga" userId="1f872dc5d39437bc" providerId="LiveId" clId="{EE4B0D1F-3EA4-4EB6-BA82-909CC6CB938E}" dt="2022-10-24T15:38:58.642" v="5361" actId="20577"/>
          <ac:spMkLst>
            <pc:docMk/>
            <pc:sldMk cId="2347562991" sldId="302"/>
            <ac:spMk id="774" creationId="{C6318D03-1A16-5C3E-65B0-6611D0C3475A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75" creationId="{0E82BEE7-B468-D0EE-D061-76F7F73EFD8C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76" creationId="{2C64FC96-83E4-4903-3B4B-5B145598800C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77" creationId="{0EF93F09-1443-62F3-8B83-99F0C7E64144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78" creationId="{342CE87E-858B-211A-C267-1A88626E082C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79" creationId="{B04DEEA1-1A59-B82F-97DF-44E625FF775E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80" creationId="{0853F0BC-55E1-81BD-9189-971840D7C759}"/>
          </ac:spMkLst>
        </pc:spChg>
        <pc:spChg chg="mod">
          <ac:chgData name="Renze Meinard Mortiga" userId="1f872dc5d39437bc" providerId="LiveId" clId="{EE4B0D1F-3EA4-4EB6-BA82-909CC6CB938E}" dt="2022-10-24T15:38:23.245" v="5343"/>
          <ac:spMkLst>
            <pc:docMk/>
            <pc:sldMk cId="2347562991" sldId="302"/>
            <ac:spMk id="781" creationId="{6F62474D-520B-3193-C971-41FF7116F61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3" creationId="{07F7DAF5-9EE9-79E1-B569-A6ADA38A2E6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4" creationId="{715AEBA3-859A-41A4-C030-412CD49A5DD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5" creationId="{C25C7E0C-0F75-6839-6E32-E29E2E1F0CF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7" creationId="{490D50CF-32E5-9A82-F9D5-7687306A37E5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8" creationId="{1DFB67A4-DD4C-3298-D8AF-7F26F758D1C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89" creationId="{08E8973F-D5B0-743F-0F96-BC49F9309D36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0" creationId="{4FD2D696-1D1C-45C6-C503-04EA745EB733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3" creationId="{29E8A1B4-4EB0-B189-FF53-D2B472374BDE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6" creationId="{2885D377-E595-0EF8-C56F-967B3DBD4F8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7" creationId="{E2887870-54FC-0760-4988-A1F3CB430EA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8" creationId="{14B2EB30-E69E-DBE8-32DB-5DC5A190F49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799" creationId="{8DD24E51-23D0-7CE7-7058-006E54B9ABD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0" creationId="{E09E8A83-4AA7-5723-709B-2809CA5E9224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1" creationId="{6BB0FBD6-BF08-D184-A98F-558BCF8B4C04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4" creationId="{2A069AB4-735D-8926-0A18-1ABBDD635FD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7" creationId="{C12A9E0B-FA1D-03C2-3FE0-C6C10E5ACB0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8" creationId="{0B46EC3B-3F90-2BD9-C519-E958521BED8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09" creationId="{995EA9F4-A39A-732E-942E-B954A932AA23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0" creationId="{74B1C0DE-DF45-D7AE-7104-083FF776A945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1" creationId="{36EFF6BC-93A2-2861-EDF7-72FE2A4C34A7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2" creationId="{91714FCB-42A2-A9D0-07C0-76C992AE1784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5" creationId="{A9DF241C-E8DD-A633-22B9-FD87D5A1B5E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8" creationId="{AA4FA368-FC67-4C65-7C2E-6CD9667CC6C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19" creationId="{8B989563-BFEF-8680-832C-F0302BC02A8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0" creationId="{17F6EFCA-FC16-2930-A052-BA8628D598B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1" creationId="{8C8E63C3-1CE7-BCD5-69D3-02B2B79C8332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2" creationId="{E9D490B0-CE01-E9BA-AF3C-A7A7AAAD6B5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3" creationId="{F0AB700C-C341-4D4D-D3CA-815BB006956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6" creationId="{8E0D604B-7FF0-D320-8575-E0A73133BB63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29" creationId="{E411B5B7-1173-9192-8AE5-B3C9C2BAC8BF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0" creationId="{ECD54050-4886-C3AC-3105-45A28AE6F31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1" creationId="{1A0AA42A-B89D-BAAC-3AAD-CDD8F3680F12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2" creationId="{F56F415D-BB8B-B487-A585-9A447B70AE6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3" creationId="{C08745F8-CFE6-1514-2295-B9D250BC0D0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4" creationId="{9FC8776F-9AE7-6263-0BCA-9038173DD12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8" creationId="{B8A7A4D4-CA58-BDE1-8E2A-2BE96B3FF5E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39" creationId="{C56E77C8-9FB5-46D7-5B63-93D7A3829B6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0" creationId="{EA0EFD16-42C6-E6A4-B789-D424313CD912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1" creationId="{FEA09B4D-D78E-E07D-99E6-9A1DA6DB08B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2" creationId="{1EB1FE3F-D74F-6458-954F-9C9A1C00349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3" creationId="{21DAF63A-28F3-73FA-E2BC-E91DA9DFB07F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7" creationId="{0710D633-4003-94B4-3968-75FB749EFF5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8" creationId="{85D61229-68EB-0CFF-258D-675FECA7D1E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49" creationId="{B025988A-241E-983F-0B63-136F04E4C10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0" creationId="{D71C8311-AB6D-E282-528D-9B3206B3E40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1" creationId="{44A7A627-0B9F-991F-FAE8-6BC87E8E314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2" creationId="{EB83C5F9-6308-5EF4-7925-23E77B0992F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4" creationId="{4F807C9C-4DD8-B0F4-794A-3EFB37E7A0BF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5" creationId="{04A332A4-2D23-F1A5-B46B-F1CDA44DB7B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6" creationId="{C76C248A-4E30-81B7-8D1C-A37C84EDF3AC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57" creationId="{44703037-1A9B-A6DB-1B7E-FD191D918E8F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1" creationId="{27C6C52B-5475-08DC-0113-9118C4FD9FF4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2" creationId="{D6D2306A-BAE2-2BC1-2D5D-F3EA9381C37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3" creationId="{3D78681E-E8B0-C8F6-EA92-7BF77BD276C7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4" creationId="{246D8065-D34C-E67E-C698-949CEF65EA4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5" creationId="{1A782B1D-1E33-566D-48DD-A53E62ACD17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66" creationId="{CEC147CF-A296-0D17-88C0-002A2FD7849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0" creationId="{DC413689-6D48-0ACE-1A15-800FEAFA046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1" creationId="{D5A6F3F7-828F-6C35-3868-0CCF7EABFD3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2" creationId="{06DACAAD-1437-B9BC-1A5D-2EB94FF935F4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3" creationId="{AE23EFC9-E39E-81FE-AFC8-4D81D5B21A99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4" creationId="{195D995A-14E9-67E5-8D95-1294300E6F1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5" creationId="{B8F8EBC9-57A1-A1A6-D115-E4437D9B1EE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79" creationId="{69B6DACA-FCA0-F6E4-2010-F2683BC6040E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0" creationId="{E1FAE448-597E-0A0A-9F56-8A8D783FE9A2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1" creationId="{32600FED-CF50-AD00-2843-C91EB880F56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2" creationId="{1675E038-6F16-AFA0-48AC-9962D750689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3" creationId="{57977BDB-A521-3A45-0F0F-3F44CEBBCB15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4" creationId="{499AE21E-41A0-590B-4AEC-DD975276F30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8" creationId="{30B9B0B5-9DAD-28DB-AC08-DE18FF1645A7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89" creationId="{36958BEA-D41C-664D-7D82-682DB35BB350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0" creationId="{79BCCD60-E0E2-8FF2-49EB-B91F0D45039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1" creationId="{2B76774F-8868-7CC0-5B5E-33624A7ED46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2" creationId="{45B06A9C-7C86-CAAC-7A07-A7C47D394763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3" creationId="{078FBE45-C1BC-4DF3-A1C7-2CDC9FED488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7" creationId="{3DB7C43B-753C-56BE-7D53-013B7EC60F20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8" creationId="{A7744648-536B-F465-FAB2-E06CB6755785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899" creationId="{684E8B2F-582E-6056-9BAB-B6E54DDB199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0" creationId="{96F70282-CB3F-FB11-8953-53E3F5CBFF5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1" creationId="{BFD9D246-09C7-4C38-02B5-678773F7A24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2" creationId="{9CCB4C13-006A-8087-D480-F139C8A46D91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6" creationId="{5DFA7E12-B0EA-15CD-69F6-6D83A63327A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7" creationId="{5BA4A391-B2F5-459B-8D5E-487D3AD8706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8" creationId="{57D47ACA-E3D3-F4F8-9E5D-9A889E62F635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09" creationId="{12B5B42E-B389-CB63-69CE-C2EDCCEED41F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0" creationId="{805A8724-2B85-E793-BE1B-792CF061863B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1" creationId="{627C9239-4C9C-1FD5-F00A-BD92F0EA6F5D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2" creationId="{55D72603-9F6F-6A7B-E47E-FCE8E1413B3D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4" creationId="{E40879F4-C14B-8B0A-AC7D-FE39213C08B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5" creationId="{13D0A4A2-A1D8-FAB5-42A9-DC1B3BEF075C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7" creationId="{70819CAA-0CA8-0A51-AEA1-83C87EED495A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8" creationId="{B67737C5-41DC-83DF-25FA-FBAB01B27C07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19" creationId="{E99AC89F-155C-4318-5749-EF7FC028DAB8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21" creationId="{0F8044DF-4088-C2CE-719B-B8370E435666}"/>
          </ac:spMkLst>
        </pc:spChg>
        <pc:spChg chg="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22" creationId="{F142431F-0BEF-2198-FED3-B5EE89BAE84F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23" creationId="{79B1F990-3368-D6FD-5097-BE96027C980D}"/>
          </ac:spMkLst>
        </pc:spChg>
        <pc:spChg chg="add mod">
          <ac:chgData name="Renze Meinard Mortiga" userId="1f872dc5d39437bc" providerId="LiveId" clId="{EE4B0D1F-3EA4-4EB6-BA82-909CC6CB938E}" dt="2022-10-24T15:39:36.160" v="5378"/>
          <ac:spMkLst>
            <pc:docMk/>
            <pc:sldMk cId="2347562991" sldId="302"/>
            <ac:spMk id="925" creationId="{F1D200A2-7419-76ED-0801-53A8FB95B840}"/>
          </ac:spMkLst>
        </pc:s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11" creationId="{7E7FF6F4-B331-A27F-8948-6EF2C3A02C4D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18" creationId="{C28B064C-A8C5-787A-AB41-CF08D7533EBD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31" creationId="{3F6FEDC4-6E9C-2232-0B3F-B11E115A389E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1" creationId="{C6018D96-52AF-7BC3-486F-7F1D329727AE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62" creationId="{A9741A7D-8B6F-81C4-4B5D-C6E6BD1739C0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457" creationId="{0C7E297D-BCE9-4FAE-DE02-AD1DDA58E2CB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468" creationId="{3D29F8D8-47A3-48C2-D4FE-A1483CC6DD23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477" creationId="{7AF87497-1A24-ACA3-7538-60E7151EEDBE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488" creationId="{FBEA3DE8-52FF-6E4C-2812-E40E3F77EAB6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493" creationId="{570B5A8B-6C07-522D-CBB0-1830E189DE4A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02" creationId="{ACE0500E-1444-96C5-00F1-DA7C670913AE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11" creationId="{E8351BE9-6A1B-EDB9-8FE0-82BD1F826EB5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20" creationId="{CF0F0E09-33DD-7390-08E5-4E1F3A9547C2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29" creationId="{0903C810-F488-033D-7093-302D86F35245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38" creationId="{3967B566-F40F-D491-32C0-39E5CC5C3DAA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48" creationId="{050058FA-5EC0-1F88-B092-BB93ADF3E42F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51" creationId="{EE144EC6-16C2-668F-E644-006B7E5E3542}"/>
          </ac:grpSpMkLst>
        </pc:grpChg>
        <pc:grpChg chg="del">
          <ac:chgData name="Renze Meinard Mortiga" userId="1f872dc5d39437bc" providerId="LiveId" clId="{EE4B0D1F-3EA4-4EB6-BA82-909CC6CB938E}" dt="2022-10-24T14:45:47.316" v="4354" actId="478"/>
          <ac:grpSpMkLst>
            <pc:docMk/>
            <pc:sldMk cId="2347562991" sldId="302"/>
            <ac:grpSpMk id="555" creationId="{599D2A49-F7EE-F273-26C1-D9544D3E4AEF}"/>
          </ac:grpSpMkLst>
        </pc:grpChg>
        <pc:grpChg chg="add mod">
          <ac:chgData name="Renze Meinard Mortiga" userId="1f872dc5d39437bc" providerId="LiveId" clId="{EE4B0D1F-3EA4-4EB6-BA82-909CC6CB938E}" dt="2022-10-24T15:02:58.121" v="4777"/>
          <ac:grpSpMkLst>
            <pc:docMk/>
            <pc:sldMk cId="2347562991" sldId="302"/>
            <ac:grpSpMk id="561" creationId="{B3DF45CD-BD69-BB03-8544-A4D5AD664A3E}"/>
          </ac:grpSpMkLst>
        </pc:grpChg>
        <pc:grpChg chg="mod">
          <ac:chgData name="Renze Meinard Mortiga" userId="1f872dc5d39437bc" providerId="LiveId" clId="{EE4B0D1F-3EA4-4EB6-BA82-909CC6CB938E}" dt="2022-10-24T15:02:58.121" v="4777"/>
          <ac:grpSpMkLst>
            <pc:docMk/>
            <pc:sldMk cId="2347562991" sldId="302"/>
            <ac:grpSpMk id="562" creationId="{FFD8908A-7A0C-439B-6EC2-D5AD69BBB52F}"/>
          </ac:grpSpMkLst>
        </pc:grpChg>
        <pc:grpChg chg="mod">
          <ac:chgData name="Renze Meinard Mortiga" userId="1f872dc5d39437bc" providerId="LiveId" clId="{EE4B0D1F-3EA4-4EB6-BA82-909CC6CB938E}" dt="2022-10-24T15:02:58.121" v="4777"/>
          <ac:grpSpMkLst>
            <pc:docMk/>
            <pc:sldMk cId="2347562991" sldId="302"/>
            <ac:grpSpMk id="564" creationId="{5274E684-FF2A-1901-6B54-CE4EF1DE85BB}"/>
          </ac:grpSpMkLst>
        </pc:grpChg>
        <pc:grpChg chg="mod">
          <ac:chgData name="Renze Meinard Mortiga" userId="1f872dc5d39437bc" providerId="LiveId" clId="{EE4B0D1F-3EA4-4EB6-BA82-909CC6CB938E}" dt="2022-10-24T15:02:58.121" v="4777"/>
          <ac:grpSpMkLst>
            <pc:docMk/>
            <pc:sldMk cId="2347562991" sldId="302"/>
            <ac:grpSpMk id="565" creationId="{F5C29C12-E317-93AD-7331-7DA17A5CCC96}"/>
          </ac:grpSpMkLst>
        </pc:grpChg>
        <pc:grpChg chg="add mod">
          <ac:chgData name="Renze Meinard Mortiga" userId="1f872dc5d39437bc" providerId="LiveId" clId="{EE4B0D1F-3EA4-4EB6-BA82-909CC6CB938E}" dt="2022-10-24T15:34:24.164" v="5182" actId="1038"/>
          <ac:grpSpMkLst>
            <pc:docMk/>
            <pc:sldMk cId="2347562991" sldId="302"/>
            <ac:grpSpMk id="573" creationId="{A952A31E-EB97-2D7E-3780-C8D0BF232382}"/>
          </ac:grpSpMkLst>
        </pc:grpChg>
        <pc:grpChg chg="mod">
          <ac:chgData name="Renze Meinard Mortiga" userId="1f872dc5d39437bc" providerId="LiveId" clId="{EE4B0D1F-3EA4-4EB6-BA82-909CC6CB938E}" dt="2022-10-24T15:11:59.293" v="4969"/>
          <ac:grpSpMkLst>
            <pc:docMk/>
            <pc:sldMk cId="2347562991" sldId="302"/>
            <ac:grpSpMk id="574" creationId="{3E46F393-5133-AA91-9D2A-9138492E8229}"/>
          </ac:grpSpMkLst>
        </pc:grpChg>
        <pc:grpChg chg="mod">
          <ac:chgData name="Renze Meinard Mortiga" userId="1f872dc5d39437bc" providerId="LiveId" clId="{EE4B0D1F-3EA4-4EB6-BA82-909CC6CB938E}" dt="2022-10-24T15:11:59.293" v="4969"/>
          <ac:grpSpMkLst>
            <pc:docMk/>
            <pc:sldMk cId="2347562991" sldId="302"/>
            <ac:grpSpMk id="577" creationId="{87F59036-E05E-3BA6-724B-ED723BE4EE1D}"/>
          </ac:grpSpMkLst>
        </pc:grpChg>
        <pc:grpChg chg="mod">
          <ac:chgData name="Renze Meinard Mortiga" userId="1f872dc5d39437bc" providerId="LiveId" clId="{EE4B0D1F-3EA4-4EB6-BA82-909CC6CB938E}" dt="2022-10-24T15:11:59.293" v="4969"/>
          <ac:grpSpMkLst>
            <pc:docMk/>
            <pc:sldMk cId="2347562991" sldId="302"/>
            <ac:grpSpMk id="578" creationId="{7E4D83A1-7BA2-5118-86F5-C1F5013DFCC6}"/>
          </ac:grpSpMkLst>
        </pc:grpChg>
        <pc:grpChg chg="add del mod">
          <ac:chgData name="Renze Meinard Mortiga" userId="1f872dc5d39437bc" providerId="LiveId" clId="{EE4B0D1F-3EA4-4EB6-BA82-909CC6CB938E}" dt="2022-10-24T15:12:07.758" v="4972" actId="165"/>
          <ac:grpSpMkLst>
            <pc:docMk/>
            <pc:sldMk cId="2347562991" sldId="302"/>
            <ac:grpSpMk id="597" creationId="{BAD72D97-2EC4-D90C-B1FA-F526180A0CDA}"/>
          </ac:grpSpMkLst>
        </pc:grpChg>
        <pc:grpChg chg="del mod topLvl">
          <ac:chgData name="Renze Meinard Mortiga" userId="1f872dc5d39437bc" providerId="LiveId" clId="{EE4B0D1F-3EA4-4EB6-BA82-909CC6CB938E}" dt="2022-10-24T15:12:11.460" v="4973" actId="478"/>
          <ac:grpSpMkLst>
            <pc:docMk/>
            <pc:sldMk cId="2347562991" sldId="302"/>
            <ac:grpSpMk id="598" creationId="{C49DADF3-338E-3921-3959-252F9756E36A}"/>
          </ac:grpSpMkLst>
        </pc:grpChg>
        <pc:grpChg chg="mod">
          <ac:chgData name="Renze Meinard Mortiga" userId="1f872dc5d39437bc" providerId="LiveId" clId="{EE4B0D1F-3EA4-4EB6-BA82-909CC6CB938E}" dt="2022-10-24T15:12:07.758" v="4972" actId="165"/>
          <ac:grpSpMkLst>
            <pc:docMk/>
            <pc:sldMk cId="2347562991" sldId="302"/>
            <ac:grpSpMk id="601" creationId="{BEB11D10-F429-BB58-F674-231956CF4EED}"/>
          </ac:grpSpMkLst>
        </pc:grpChg>
        <pc:grpChg chg="mod">
          <ac:chgData name="Renze Meinard Mortiga" userId="1f872dc5d39437bc" providerId="LiveId" clId="{EE4B0D1F-3EA4-4EB6-BA82-909CC6CB938E}" dt="2022-10-24T15:12:07.758" v="4972" actId="165"/>
          <ac:grpSpMkLst>
            <pc:docMk/>
            <pc:sldMk cId="2347562991" sldId="302"/>
            <ac:grpSpMk id="602" creationId="{E119324D-B629-9821-3D8D-245126145A59}"/>
          </ac:grpSpMkLst>
        </pc:grpChg>
        <pc:grpChg chg="add mod">
          <ac:chgData name="Renze Meinard Mortiga" userId="1f872dc5d39437bc" providerId="LiveId" clId="{EE4B0D1F-3EA4-4EB6-BA82-909CC6CB938E}" dt="2022-10-24T15:25:22.765" v="5005" actId="164"/>
          <ac:grpSpMkLst>
            <pc:docMk/>
            <pc:sldMk cId="2347562991" sldId="302"/>
            <ac:grpSpMk id="609" creationId="{667D8AA3-99CE-640E-7218-E1B61E07694D}"/>
          </ac:grpSpMkLst>
        </pc:grpChg>
        <pc:grpChg chg="add mod">
          <ac:chgData name="Renze Meinard Mortiga" userId="1f872dc5d39437bc" providerId="LiveId" clId="{EE4B0D1F-3EA4-4EB6-BA82-909CC6CB938E}" dt="2022-10-24T15:31:04.907" v="5089" actId="164"/>
          <ac:grpSpMkLst>
            <pc:docMk/>
            <pc:sldMk cId="2347562991" sldId="302"/>
            <ac:grpSpMk id="618" creationId="{856745D4-BF7A-1C5F-7638-F5E5A152701B}"/>
          </ac:grpSpMkLst>
        </pc:grpChg>
        <pc:grpChg chg="add mod">
          <ac:chgData name="Renze Meinard Mortiga" userId="1f872dc5d39437bc" providerId="LiveId" clId="{EE4B0D1F-3EA4-4EB6-BA82-909CC6CB938E}" dt="2022-10-24T15:30:18.450" v="5081" actId="164"/>
          <ac:grpSpMkLst>
            <pc:docMk/>
            <pc:sldMk cId="2347562991" sldId="302"/>
            <ac:grpSpMk id="619" creationId="{09C003F7-E296-A683-9CDC-65D15539FB59}"/>
          </ac:grpSpMkLst>
        </pc:grpChg>
        <pc:grpChg chg="add mod">
          <ac:chgData name="Renze Meinard Mortiga" userId="1f872dc5d39437bc" providerId="LiveId" clId="{EE4B0D1F-3EA4-4EB6-BA82-909CC6CB938E}" dt="2022-10-24T15:30:29.683" v="5082" actId="164"/>
          <ac:grpSpMkLst>
            <pc:docMk/>
            <pc:sldMk cId="2347562991" sldId="302"/>
            <ac:grpSpMk id="620" creationId="{51BE0168-96C6-4FBA-ED72-B671549670FF}"/>
          </ac:grpSpMkLst>
        </pc:grpChg>
        <pc:grpChg chg="add mod">
          <ac:chgData name="Renze Meinard Mortiga" userId="1f872dc5d39437bc" providerId="LiveId" clId="{EE4B0D1F-3EA4-4EB6-BA82-909CC6CB938E}" dt="2022-10-24T15:30:48.477" v="5084" actId="1076"/>
          <ac:grpSpMkLst>
            <pc:docMk/>
            <pc:sldMk cId="2347562991" sldId="302"/>
            <ac:grpSpMk id="621" creationId="{D8AE8F1F-95DC-C425-70CF-4FE49D2266FB}"/>
          </ac:grpSpMkLst>
        </pc:grpChg>
        <pc:grpChg chg="add mod">
          <ac:chgData name="Renze Meinard Mortiga" userId="1f872dc5d39437bc" providerId="LiveId" clId="{EE4B0D1F-3EA4-4EB6-BA82-909CC6CB938E}" dt="2022-10-24T15:30:55.439" v="5086" actId="1076"/>
          <ac:grpSpMkLst>
            <pc:docMk/>
            <pc:sldMk cId="2347562991" sldId="302"/>
            <ac:grpSpMk id="634" creationId="{0675F643-050A-7E7D-445D-6CBA299EB569}"/>
          </ac:grpSpMkLst>
        </pc:grpChg>
        <pc:grpChg chg="add mod">
          <ac:chgData name="Renze Meinard Mortiga" userId="1f872dc5d39437bc" providerId="LiveId" clId="{EE4B0D1F-3EA4-4EB6-BA82-909CC6CB938E}" dt="2022-10-24T15:31:00.409" v="5088"/>
          <ac:grpSpMkLst>
            <pc:docMk/>
            <pc:sldMk cId="2347562991" sldId="302"/>
            <ac:grpSpMk id="647" creationId="{D7C1F8ED-A206-F755-A2FD-FA5F3A0FEA0C}"/>
          </ac:grpSpMkLst>
        </pc:grpChg>
        <pc:grpChg chg="add mod">
          <ac:chgData name="Renze Meinard Mortiga" userId="1f872dc5d39437bc" providerId="LiveId" clId="{EE4B0D1F-3EA4-4EB6-BA82-909CC6CB938E}" dt="2022-10-24T15:31:04.907" v="5089" actId="164"/>
          <ac:grpSpMkLst>
            <pc:docMk/>
            <pc:sldMk cId="2347562991" sldId="302"/>
            <ac:grpSpMk id="655" creationId="{22F423D0-A887-F579-02A6-1799D0161D9C}"/>
          </ac:grpSpMkLst>
        </pc:grpChg>
        <pc:grpChg chg="add mod">
          <ac:chgData name="Renze Meinard Mortiga" userId="1f872dc5d39437bc" providerId="LiveId" clId="{EE4B0D1F-3EA4-4EB6-BA82-909CC6CB938E}" dt="2022-10-24T15:31:13.549" v="5091" actId="1076"/>
          <ac:grpSpMkLst>
            <pc:docMk/>
            <pc:sldMk cId="2347562991" sldId="302"/>
            <ac:grpSpMk id="656" creationId="{2B6A4830-1746-4528-C3F6-DC0C973A223A}"/>
          </ac:grpSpMkLst>
        </pc:grpChg>
        <pc:grpChg chg="mod">
          <ac:chgData name="Renze Meinard Mortiga" userId="1f872dc5d39437bc" providerId="LiveId" clId="{EE4B0D1F-3EA4-4EB6-BA82-909CC6CB938E}" dt="2022-10-24T15:31:07.281" v="5090"/>
          <ac:grpSpMkLst>
            <pc:docMk/>
            <pc:sldMk cId="2347562991" sldId="302"/>
            <ac:grpSpMk id="657" creationId="{4C42842A-0F1B-7023-3E22-D3AC83714C96}"/>
          </ac:grpSpMkLst>
        </pc:grpChg>
        <pc:grpChg chg="add mod">
          <ac:chgData name="Renze Meinard Mortiga" userId="1f872dc5d39437bc" providerId="LiveId" clId="{EE4B0D1F-3EA4-4EB6-BA82-909CC6CB938E}" dt="2022-10-24T15:32:23.897" v="5145" actId="1076"/>
          <ac:grpSpMkLst>
            <pc:docMk/>
            <pc:sldMk cId="2347562991" sldId="302"/>
            <ac:grpSpMk id="666" creationId="{B3CAFCEA-595A-1B00-A062-364A721D28CD}"/>
          </ac:grpSpMkLst>
        </pc:grpChg>
        <pc:grpChg chg="mod">
          <ac:chgData name="Renze Meinard Mortiga" userId="1f872dc5d39437bc" providerId="LiveId" clId="{EE4B0D1F-3EA4-4EB6-BA82-909CC6CB938E}" dt="2022-10-24T15:32:13.175" v="5144"/>
          <ac:grpSpMkLst>
            <pc:docMk/>
            <pc:sldMk cId="2347562991" sldId="302"/>
            <ac:grpSpMk id="667" creationId="{8C3867BE-9B72-1FB1-A44B-D932835D8595}"/>
          </ac:grpSpMkLst>
        </pc:grpChg>
        <pc:grpChg chg="add mod">
          <ac:chgData name="Renze Meinard Mortiga" userId="1f872dc5d39437bc" providerId="LiveId" clId="{EE4B0D1F-3EA4-4EB6-BA82-909CC6CB938E}" dt="2022-10-24T15:32:53.545" v="5155" actId="1038"/>
          <ac:grpSpMkLst>
            <pc:docMk/>
            <pc:sldMk cId="2347562991" sldId="302"/>
            <ac:grpSpMk id="676" creationId="{E56A3154-3FB3-BA2E-CD6D-8450AAEDFD32}"/>
          </ac:grpSpMkLst>
        </pc:grpChg>
        <pc:grpChg chg="add mod">
          <ac:chgData name="Renze Meinard Mortiga" userId="1f872dc5d39437bc" providerId="LiveId" clId="{EE4B0D1F-3EA4-4EB6-BA82-909CC6CB938E}" dt="2022-10-24T15:34:31.627" v="5187" actId="1037"/>
          <ac:grpSpMkLst>
            <pc:docMk/>
            <pc:sldMk cId="2347562991" sldId="302"/>
            <ac:grpSpMk id="689" creationId="{53BC9AF7-46AE-5577-0B96-500E2E7B2C4C}"/>
          </ac:grpSpMkLst>
        </pc:grpChg>
        <pc:grpChg chg="mod">
          <ac:chgData name="Renze Meinard Mortiga" userId="1f872dc5d39437bc" providerId="LiveId" clId="{EE4B0D1F-3EA4-4EB6-BA82-909CC6CB938E}" dt="2022-10-24T15:32:58.442" v="5156"/>
          <ac:grpSpMkLst>
            <pc:docMk/>
            <pc:sldMk cId="2347562991" sldId="302"/>
            <ac:grpSpMk id="690" creationId="{625C470A-2269-6E9D-075C-1936C9EDD26D}"/>
          </ac:grpSpMkLst>
        </pc:grpChg>
        <pc:grpChg chg="mod">
          <ac:chgData name="Renze Meinard Mortiga" userId="1f872dc5d39437bc" providerId="LiveId" clId="{EE4B0D1F-3EA4-4EB6-BA82-909CC6CB938E}" dt="2022-10-24T15:32:58.442" v="5156"/>
          <ac:grpSpMkLst>
            <pc:docMk/>
            <pc:sldMk cId="2347562991" sldId="302"/>
            <ac:grpSpMk id="693" creationId="{41FE89CE-1586-637F-7A2B-8875580F62D6}"/>
          </ac:grpSpMkLst>
        </pc:grpChg>
        <pc:grpChg chg="mod">
          <ac:chgData name="Renze Meinard Mortiga" userId="1f872dc5d39437bc" providerId="LiveId" clId="{EE4B0D1F-3EA4-4EB6-BA82-909CC6CB938E}" dt="2022-10-24T15:32:58.442" v="5156"/>
          <ac:grpSpMkLst>
            <pc:docMk/>
            <pc:sldMk cId="2347562991" sldId="302"/>
            <ac:grpSpMk id="694" creationId="{8268E56B-9B38-A787-C016-02CE8C5F0BDD}"/>
          </ac:grpSpMkLst>
        </pc:grpChg>
        <pc:grpChg chg="add mod">
          <ac:chgData name="Renze Meinard Mortiga" userId="1f872dc5d39437bc" providerId="LiveId" clId="{EE4B0D1F-3EA4-4EB6-BA82-909CC6CB938E}" dt="2022-10-24T15:34:33.460" v="5188" actId="1037"/>
          <ac:grpSpMkLst>
            <pc:docMk/>
            <pc:sldMk cId="2347562991" sldId="302"/>
            <ac:grpSpMk id="701" creationId="{266D3683-47D3-2831-EE11-4C90F8F1ECC0}"/>
          </ac:grpSpMkLst>
        </pc:grpChg>
        <pc:grpChg chg="mod">
          <ac:chgData name="Renze Meinard Mortiga" userId="1f872dc5d39437bc" providerId="LiveId" clId="{EE4B0D1F-3EA4-4EB6-BA82-909CC6CB938E}" dt="2022-10-24T15:33:13.755" v="5158"/>
          <ac:grpSpMkLst>
            <pc:docMk/>
            <pc:sldMk cId="2347562991" sldId="302"/>
            <ac:grpSpMk id="702" creationId="{C0F0AFE8-C8AF-73C9-DB1F-2F523087E9D6}"/>
          </ac:grpSpMkLst>
        </pc:grpChg>
        <pc:grpChg chg="add mod">
          <ac:chgData name="Renze Meinard Mortiga" userId="1f872dc5d39437bc" providerId="LiveId" clId="{EE4B0D1F-3EA4-4EB6-BA82-909CC6CB938E}" dt="2022-10-24T15:34:38.868" v="5194" actId="1037"/>
          <ac:grpSpMkLst>
            <pc:docMk/>
            <pc:sldMk cId="2347562991" sldId="302"/>
            <ac:grpSpMk id="711" creationId="{5EDE5FF2-F095-7F15-73DE-C21F9E6FC0B2}"/>
          </ac:grpSpMkLst>
        </pc:grpChg>
        <pc:grpChg chg="mod">
          <ac:chgData name="Renze Meinard Mortiga" userId="1f872dc5d39437bc" providerId="LiveId" clId="{EE4B0D1F-3EA4-4EB6-BA82-909CC6CB938E}" dt="2022-10-24T15:33:23.169" v="5160"/>
          <ac:grpSpMkLst>
            <pc:docMk/>
            <pc:sldMk cId="2347562991" sldId="302"/>
            <ac:grpSpMk id="712" creationId="{9E0CCE6E-CFE6-84D7-111D-7BBCB69FAB9A}"/>
          </ac:grpSpMkLst>
        </pc:grpChg>
        <pc:grpChg chg="add mod">
          <ac:chgData name="Renze Meinard Mortiga" userId="1f872dc5d39437bc" providerId="LiveId" clId="{EE4B0D1F-3EA4-4EB6-BA82-909CC6CB938E}" dt="2022-10-24T15:34:46.682" v="5195" actId="1037"/>
          <ac:grpSpMkLst>
            <pc:docMk/>
            <pc:sldMk cId="2347562991" sldId="302"/>
            <ac:grpSpMk id="721" creationId="{F566A703-A77A-AD8C-815F-07D5AA056ACA}"/>
          </ac:grpSpMkLst>
        </pc:grpChg>
        <pc:grpChg chg="mod">
          <ac:chgData name="Renze Meinard Mortiga" userId="1f872dc5d39437bc" providerId="LiveId" clId="{EE4B0D1F-3EA4-4EB6-BA82-909CC6CB938E}" dt="2022-10-24T15:33:37.173" v="5162"/>
          <ac:grpSpMkLst>
            <pc:docMk/>
            <pc:sldMk cId="2347562991" sldId="302"/>
            <ac:grpSpMk id="722" creationId="{3F125B19-5978-D425-5325-5218E48E8230}"/>
          </ac:grpSpMkLst>
        </pc:grpChg>
        <pc:grpChg chg="mod">
          <ac:chgData name="Renze Meinard Mortiga" userId="1f872dc5d39437bc" providerId="LiveId" clId="{EE4B0D1F-3EA4-4EB6-BA82-909CC6CB938E}" dt="2022-10-24T15:33:37.173" v="5162"/>
          <ac:grpSpMkLst>
            <pc:docMk/>
            <pc:sldMk cId="2347562991" sldId="302"/>
            <ac:grpSpMk id="725" creationId="{C9A62D24-5B67-79D6-D763-BD31F8BF84D5}"/>
          </ac:grpSpMkLst>
        </pc:grpChg>
        <pc:grpChg chg="mod">
          <ac:chgData name="Renze Meinard Mortiga" userId="1f872dc5d39437bc" providerId="LiveId" clId="{EE4B0D1F-3EA4-4EB6-BA82-909CC6CB938E}" dt="2022-10-24T15:33:37.173" v="5162"/>
          <ac:grpSpMkLst>
            <pc:docMk/>
            <pc:sldMk cId="2347562991" sldId="302"/>
            <ac:grpSpMk id="726" creationId="{89E984BA-D503-C432-B31F-74CC9C98BACF}"/>
          </ac:grpSpMkLst>
        </pc:grpChg>
        <pc:grpChg chg="add mod">
          <ac:chgData name="Renze Meinard Mortiga" userId="1f872dc5d39437bc" providerId="LiveId" clId="{EE4B0D1F-3EA4-4EB6-BA82-909CC6CB938E}" dt="2022-10-24T15:34:50.624" v="5196" actId="1037"/>
          <ac:grpSpMkLst>
            <pc:docMk/>
            <pc:sldMk cId="2347562991" sldId="302"/>
            <ac:grpSpMk id="733" creationId="{65FFFCB2-AE4B-97F3-59CE-99565E851966}"/>
          </ac:grpSpMkLst>
        </pc:grpChg>
        <pc:grpChg chg="add mod">
          <ac:chgData name="Renze Meinard Mortiga" userId="1f872dc5d39437bc" providerId="LiveId" clId="{EE4B0D1F-3EA4-4EB6-BA82-909CC6CB938E}" dt="2022-10-24T15:37:06.073" v="5304" actId="1035"/>
          <ac:grpSpMkLst>
            <pc:docMk/>
            <pc:sldMk cId="2347562991" sldId="302"/>
            <ac:grpSpMk id="746" creationId="{0C9A75D9-3933-A628-DAFA-80305EC4F4A7}"/>
          </ac:grpSpMkLst>
        </pc:grpChg>
        <pc:grpChg chg="add mod">
          <ac:chgData name="Renze Meinard Mortiga" userId="1f872dc5d39437bc" providerId="LiveId" clId="{EE4B0D1F-3EA4-4EB6-BA82-909CC6CB938E}" dt="2022-10-24T15:37:48.705" v="5322" actId="1076"/>
          <ac:grpSpMkLst>
            <pc:docMk/>
            <pc:sldMk cId="2347562991" sldId="302"/>
            <ac:grpSpMk id="759" creationId="{EA693B5A-D778-D86F-BFA1-29613916E2DB}"/>
          </ac:grpSpMkLst>
        </pc:grpChg>
        <pc:grpChg chg="add mod">
          <ac:chgData name="Renze Meinard Mortiga" userId="1f872dc5d39437bc" providerId="LiveId" clId="{EE4B0D1F-3EA4-4EB6-BA82-909CC6CB938E}" dt="2022-10-24T15:38:30.534" v="5344" actId="1076"/>
          <ac:grpSpMkLst>
            <pc:docMk/>
            <pc:sldMk cId="2347562991" sldId="302"/>
            <ac:grpSpMk id="772" creationId="{187AA8AD-258A-09A9-F919-18B57AA6B099}"/>
          </ac:grpSpMkLst>
        </pc:grpChg>
        <pc:grpChg chg="mod">
          <ac:chgData name="Renze Meinard Mortiga" userId="1f872dc5d39437bc" providerId="LiveId" clId="{EE4B0D1F-3EA4-4EB6-BA82-909CC6CB938E}" dt="2022-10-24T15:38:23.245" v="5343"/>
          <ac:grpSpMkLst>
            <pc:docMk/>
            <pc:sldMk cId="2347562991" sldId="302"/>
            <ac:grpSpMk id="773" creationId="{4B4F6F81-901E-DBF0-9ED9-191A05E134F4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82" creationId="{23208810-ACE0-D244-4C98-36462E02B00A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86" creationId="{B26ADCA6-A4E5-E1AD-2567-E27BB6FD4A4E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91" creationId="{B9C72DA2-7623-7768-D8EB-A3E18D04B02D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92" creationId="{D1E76493-0C9F-CFBC-34DA-3E1EFBB16E45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94" creationId="{25D88D03-84DB-3CFE-8743-4586916B1809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795" creationId="{BDDA7056-A7FF-B270-0741-2721E4361B7D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02" creationId="{48CA9E49-0A66-2748-4408-89FA9B7E4F04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03" creationId="{F673A905-5844-2B6B-61E8-C7A2E61FDDD0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05" creationId="{2B031DDA-B9BC-87F4-1C6C-E24C64587C09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06" creationId="{2D3AF169-40F3-A185-17CD-1B805E699195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13" creationId="{AB9FB66C-74B3-4E73-D77F-457B6068E911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14" creationId="{3F973E7D-96E3-8F7E-3BE8-CDC3B6114EB8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16" creationId="{4838E52E-8E42-4D8E-7D1E-A748C38EAE35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17" creationId="{E2A75B06-6601-C033-69EC-00868606B532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24" creationId="{9CBD1308-D666-69F5-A68E-B73041287530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25" creationId="{9B2767C4-EF27-15FB-BDB1-90C18EF312D7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27" creationId="{072D6D1A-9031-D7BB-61F7-BC67C494B94E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28" creationId="{084A545B-1BC2-737A-1DB7-47ECEAFBCB81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35" creationId="{45C7811A-6582-EBD8-FDCC-66415629A3D7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36" creationId="{FF743D52-FEFF-3BA2-EF14-E51A558CF715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37" creationId="{1A99097B-CCF0-A7F6-F8A5-0D961B102DB6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44" creationId="{9D4495C3-91B3-52CE-1E7D-2E4C947A80AE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45" creationId="{B23CCE3C-7692-C111-86B7-9118142C1A9D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46" creationId="{4ADB97E4-E1FD-95BC-228F-30B1F62076A2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53" creationId="{5AF1A6F1-C5D0-E768-10E8-449474A5DC45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58" creationId="{781F9883-8278-EBBB-FF52-E8757BE57530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59" creationId="{4E92370A-8789-C9C7-BD73-5A1AC32B9EB9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60" creationId="{AF66A5FC-2DA2-228B-291D-E0E477FFFFC7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67" creationId="{DE7ED9EE-8C95-6F1D-DB3D-E87317211775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68" creationId="{FB301FE8-A915-55DC-E79B-AE77DC67AD4B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69" creationId="{DF289E8D-37CE-0F04-FADC-BB2D1EF52A84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76" creationId="{B92CEF36-FD0E-A405-6B3B-2519C18224CF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77" creationId="{758CCECF-E4D1-E89F-E46D-90530D07A784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78" creationId="{9523D323-45BF-3673-1C86-F56AEC48565F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85" creationId="{BF713DC4-11F5-BAED-197A-A1046BBFF0FD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86" creationId="{C15985A0-50F7-A919-7B79-1DADF44AA7ED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87" creationId="{B54903C7-D89A-B28E-6A68-E3A76BE7F360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94" creationId="{9E5F3D9E-E5E0-613F-4D08-66002B738BBE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95" creationId="{BE7BDC44-C063-B310-4F9A-D11679AF10B5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896" creationId="{7CEEAF06-71B4-2274-85D6-61E2966736CC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03" creationId="{9985193C-2DA5-0C85-F0C0-843E58C7A348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04" creationId="{FBE1082C-57A6-C69F-DC17-3B42BC88DA54}"/>
          </ac:grpSpMkLst>
        </pc:grpChg>
        <pc:grpChg chg="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05" creationId="{0416EE76-86A2-147B-DE74-338E34AA79C4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13" creationId="{F0BCCF80-A65E-DFE3-C4E7-8B43EBC9FCF2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16" creationId="{34B58E05-D89F-7787-6FCB-F912ACE03EEE}"/>
          </ac:grpSpMkLst>
        </pc:grpChg>
        <pc:grpChg chg="add mod">
          <ac:chgData name="Renze Meinard Mortiga" userId="1f872dc5d39437bc" providerId="LiveId" clId="{EE4B0D1F-3EA4-4EB6-BA82-909CC6CB938E}" dt="2022-10-24T15:39:36.160" v="5378"/>
          <ac:grpSpMkLst>
            <pc:docMk/>
            <pc:sldMk cId="2347562991" sldId="302"/>
            <ac:grpSpMk id="920" creationId="{117CDD5E-9C61-E304-6E92-0DC0C1E2E62A}"/>
          </ac:grpSpMkLst>
        </pc:grpChg>
        <pc:graphicFrameChg chg="del modGraphic">
          <ac:chgData name="Renze Meinard Mortiga" userId="1f872dc5d39437bc" providerId="LiveId" clId="{EE4B0D1F-3EA4-4EB6-BA82-909CC6CB938E}" dt="2022-10-24T14:50:35.004" v="4495" actId="478"/>
          <ac:graphicFrameMkLst>
            <pc:docMk/>
            <pc:sldMk cId="2347562991" sldId="302"/>
            <ac:graphicFrameMk id="2" creationId="{8BC97462-60AB-C85D-E60F-3BBB8667B3FD}"/>
          </ac:graphicFrameMkLst>
        </pc:graphicFrameChg>
        <pc:picChg chg="del">
          <ac:chgData name="Renze Meinard Mortiga" userId="1f872dc5d39437bc" providerId="LiveId" clId="{EE4B0D1F-3EA4-4EB6-BA82-909CC6CB938E}" dt="2022-10-24T14:45:47.316" v="4354" actId="478"/>
          <ac:picMkLst>
            <pc:docMk/>
            <pc:sldMk cId="2347562991" sldId="302"/>
            <ac:picMk id="559" creationId="{975C6433-2AF7-C6C6-C674-DE79E4E59548}"/>
          </ac:picMkLst>
        </pc:picChg>
        <pc:picChg chg="add mod">
          <ac:chgData name="Renze Meinard Mortiga" userId="1f872dc5d39437bc" providerId="LiveId" clId="{EE4B0D1F-3EA4-4EB6-BA82-909CC6CB938E}" dt="2022-10-24T15:39:36.160" v="5378"/>
          <ac:picMkLst>
            <pc:docMk/>
            <pc:sldMk cId="2347562991" sldId="302"/>
            <ac:picMk id="924" creationId="{C907C1FC-00D3-9DBF-4399-914727BB7BB9}"/>
          </ac:picMkLst>
        </pc:picChg>
      </pc:sldChg>
      <pc:sldChg chg="addSp delSp modSp add del mod">
        <pc:chgData name="Renze Meinard Mortiga" userId="1f872dc5d39437bc" providerId="LiveId" clId="{EE4B0D1F-3EA4-4EB6-BA82-909CC6CB938E}" dt="2022-10-25T01:13:36.722" v="7481" actId="47"/>
        <pc:sldMkLst>
          <pc:docMk/>
          <pc:sldMk cId="542664652" sldId="303"/>
        </pc:sldMkLst>
        <pc:spChg chg="mod">
          <ac:chgData name="Renze Meinard Mortiga" userId="1f872dc5d39437bc" providerId="LiveId" clId="{EE4B0D1F-3EA4-4EB6-BA82-909CC6CB938E}" dt="2022-10-24T15:40:05.751" v="5380"/>
          <ac:spMkLst>
            <pc:docMk/>
            <pc:sldMk cId="542664652" sldId="303"/>
            <ac:spMk id="3" creationId="{F42CDC38-1BCE-CC4B-9A16-98E28D597BEF}"/>
          </ac:spMkLst>
        </pc:spChg>
        <pc:spChg chg="mod">
          <ac:chgData name="Renze Meinard Mortiga" userId="1f872dc5d39437bc" providerId="LiveId" clId="{EE4B0D1F-3EA4-4EB6-BA82-909CC6CB938E}" dt="2022-10-24T15:40:05.751" v="5380"/>
          <ac:spMkLst>
            <pc:docMk/>
            <pc:sldMk cId="542664652" sldId="303"/>
            <ac:spMk id="4" creationId="{9B8B69F1-7262-3D9B-05E7-C8F9A7EDA463}"/>
          </ac:spMkLst>
        </pc:spChg>
        <pc:spChg chg="mod">
          <ac:chgData name="Renze Meinard Mortiga" userId="1f872dc5d39437bc" providerId="LiveId" clId="{EE4B0D1F-3EA4-4EB6-BA82-909CC6CB938E}" dt="2022-10-24T15:42:59.614" v="5640" actId="1035"/>
          <ac:spMkLst>
            <pc:docMk/>
            <pc:sldMk cId="542664652" sldId="303"/>
            <ac:spMk id="5" creationId="{74587475-2916-3FE3-5C0D-AD1EC54602F4}"/>
          </ac:spMkLst>
        </pc:spChg>
        <pc:spChg chg="mod">
          <ac:chgData name="Renze Meinard Mortiga" userId="1f872dc5d39437bc" providerId="LiveId" clId="{EE4B0D1F-3EA4-4EB6-BA82-909CC6CB938E}" dt="2022-10-24T15:40:05.751" v="5380"/>
          <ac:spMkLst>
            <pc:docMk/>
            <pc:sldMk cId="542664652" sldId="303"/>
            <ac:spMk id="7" creationId="{C7615341-BFC2-773D-73DD-43767267374D}"/>
          </ac:spMkLst>
        </pc:spChg>
        <pc:spChg chg="mod">
          <ac:chgData name="Renze Meinard Mortiga" userId="1f872dc5d39437bc" providerId="LiveId" clId="{EE4B0D1F-3EA4-4EB6-BA82-909CC6CB938E}" dt="2022-10-24T15:45:06.439" v="5704" actId="14100"/>
          <ac:spMkLst>
            <pc:docMk/>
            <pc:sldMk cId="542664652" sldId="303"/>
            <ac:spMk id="8" creationId="{C9CF2CEA-C3BF-E1AF-0391-2175210DA805}"/>
          </ac:spMkLst>
        </pc:spChg>
        <pc:spChg chg="mod">
          <ac:chgData name="Renze Meinard Mortiga" userId="1f872dc5d39437bc" providerId="LiveId" clId="{EE4B0D1F-3EA4-4EB6-BA82-909CC6CB938E}" dt="2022-10-24T15:41:51.446" v="5513"/>
          <ac:spMkLst>
            <pc:docMk/>
            <pc:sldMk cId="542664652" sldId="303"/>
            <ac:spMk id="11" creationId="{36A3BFBA-B295-37B8-755D-EC9C9B8E3B8E}"/>
          </ac:spMkLst>
        </pc:spChg>
        <pc:spChg chg="mod">
          <ac:chgData name="Renze Meinard Mortiga" userId="1f872dc5d39437bc" providerId="LiveId" clId="{EE4B0D1F-3EA4-4EB6-BA82-909CC6CB938E}" dt="2022-10-24T15:45:31.440" v="5722" actId="20577"/>
          <ac:spMkLst>
            <pc:docMk/>
            <pc:sldMk cId="542664652" sldId="303"/>
            <ac:spMk id="17" creationId="{8C1EAF10-7A38-F742-07B8-B3C64F9A6F01}"/>
          </ac:spMkLst>
        </pc:spChg>
        <pc:spChg chg="mod">
          <ac:chgData name="Renze Meinard Mortiga" userId="1f872dc5d39437bc" providerId="LiveId" clId="{EE4B0D1F-3EA4-4EB6-BA82-909CC6CB938E}" dt="2022-10-24T15:41:51.446" v="5513"/>
          <ac:spMkLst>
            <pc:docMk/>
            <pc:sldMk cId="542664652" sldId="303"/>
            <ac:spMk id="18" creationId="{8EE7F499-FD01-35A4-95FA-C1104CA354A4}"/>
          </ac:spMkLst>
        </pc:spChg>
        <pc:spChg chg="mod">
          <ac:chgData name="Renze Meinard Mortiga" userId="1f872dc5d39437bc" providerId="LiveId" clId="{EE4B0D1F-3EA4-4EB6-BA82-909CC6CB938E}" dt="2022-10-24T15:41:51.446" v="5513"/>
          <ac:spMkLst>
            <pc:docMk/>
            <pc:sldMk cId="542664652" sldId="303"/>
            <ac:spMk id="20" creationId="{2ADEAEA2-8715-7157-8EED-0EB98FEB198A}"/>
          </ac:spMkLst>
        </pc:spChg>
        <pc:spChg chg="add del mod">
          <ac:chgData name="Renze Meinard Mortiga" userId="1f872dc5d39437bc" providerId="LiveId" clId="{EE4B0D1F-3EA4-4EB6-BA82-909CC6CB938E}" dt="2022-10-24T15:42:45.366" v="5615"/>
          <ac:spMkLst>
            <pc:docMk/>
            <pc:sldMk cId="542664652" sldId="303"/>
            <ac:spMk id="21" creationId="{6B68E0FC-93DE-9457-8959-E7964B6931C3}"/>
          </ac:spMkLst>
        </pc:spChg>
        <pc:spChg chg="mod">
          <ac:chgData name="Renze Meinard Mortiga" userId="1f872dc5d39437bc" providerId="LiveId" clId="{EE4B0D1F-3EA4-4EB6-BA82-909CC6CB938E}" dt="2022-10-24T15:42:59.614" v="5640" actId="1035"/>
          <ac:spMkLst>
            <pc:docMk/>
            <pc:sldMk cId="542664652" sldId="303"/>
            <ac:spMk id="23" creationId="{6BBA77AA-622A-935D-3D47-306C30CB223F}"/>
          </ac:spMkLst>
        </pc:spChg>
        <pc:spChg chg="mod ord">
          <ac:chgData name="Renze Meinard Mortiga" userId="1f872dc5d39437bc" providerId="LiveId" clId="{EE4B0D1F-3EA4-4EB6-BA82-909CC6CB938E}" dt="2022-10-24T15:43:57.789" v="5665" actId="14100"/>
          <ac:spMkLst>
            <pc:docMk/>
            <pc:sldMk cId="542664652" sldId="303"/>
            <ac:spMk id="25" creationId="{B3204F21-713C-A540-77C8-2F5D88D8ACAB}"/>
          </ac:spMkLst>
        </pc:spChg>
        <pc:spChg chg="mod">
          <ac:chgData name="Renze Meinard Mortiga" userId="1f872dc5d39437bc" providerId="LiveId" clId="{EE4B0D1F-3EA4-4EB6-BA82-909CC6CB938E}" dt="2022-10-24T15:42:59.614" v="5640" actId="1035"/>
          <ac:spMkLst>
            <pc:docMk/>
            <pc:sldMk cId="542664652" sldId="303"/>
            <ac:spMk id="28" creationId="{BD78291D-5097-E7FE-CE8C-5B913E5CED22}"/>
          </ac:spMkLst>
        </pc:spChg>
        <pc:spChg chg="add del mod">
          <ac:chgData name="Renze Meinard Mortiga" userId="1f872dc5d39437bc" providerId="LiveId" clId="{EE4B0D1F-3EA4-4EB6-BA82-909CC6CB938E}" dt="2022-10-24T15:42:45.366" v="5615"/>
          <ac:spMkLst>
            <pc:docMk/>
            <pc:sldMk cId="542664652" sldId="303"/>
            <ac:spMk id="30" creationId="{1197B10B-13FE-1F4E-6300-D8C05BFF8CC4}"/>
          </ac:spMkLst>
        </pc:spChg>
        <pc:spChg chg="mod">
          <ac:chgData name="Renze Meinard Mortiga" userId="1f872dc5d39437bc" providerId="LiveId" clId="{EE4B0D1F-3EA4-4EB6-BA82-909CC6CB938E}" dt="2022-10-24T15:43:02.983" v="5641"/>
          <ac:spMkLst>
            <pc:docMk/>
            <pc:sldMk cId="542664652" sldId="303"/>
            <ac:spMk id="33" creationId="{4A611030-85B6-B575-8F0F-481158847F5F}"/>
          </ac:spMkLst>
        </pc:spChg>
        <pc:spChg chg="mod">
          <ac:chgData name="Renze Meinard Mortiga" userId="1f872dc5d39437bc" providerId="LiveId" clId="{EE4B0D1F-3EA4-4EB6-BA82-909CC6CB938E}" dt="2022-10-24T15:43:02.983" v="5641"/>
          <ac:spMkLst>
            <pc:docMk/>
            <pc:sldMk cId="542664652" sldId="303"/>
            <ac:spMk id="34" creationId="{4D7D6184-09B6-6BF4-CF18-38DF42914819}"/>
          </ac:spMkLst>
        </pc:spChg>
        <pc:spChg chg="mod">
          <ac:chgData name="Renze Meinard Mortiga" userId="1f872dc5d39437bc" providerId="LiveId" clId="{EE4B0D1F-3EA4-4EB6-BA82-909CC6CB938E}" dt="2022-10-24T15:43:02.983" v="5641"/>
          <ac:spMkLst>
            <pc:docMk/>
            <pc:sldMk cId="542664652" sldId="303"/>
            <ac:spMk id="36" creationId="{E0124619-36EA-2EE8-3D62-AFAAFDF748FE}"/>
          </ac:spMkLst>
        </pc:spChg>
        <pc:spChg chg="mod">
          <ac:chgData name="Renze Meinard Mortiga" userId="1f872dc5d39437bc" providerId="LiveId" clId="{EE4B0D1F-3EA4-4EB6-BA82-909CC6CB938E}" dt="2022-10-24T15:42:59.614" v="5640" actId="1035"/>
          <ac:spMkLst>
            <pc:docMk/>
            <pc:sldMk cId="542664652" sldId="303"/>
            <ac:spMk id="37" creationId="{D59EF518-FF3D-4AC9-9887-FD5E299E10F4}"/>
          </ac:spMkLst>
        </pc:spChg>
        <pc:spChg chg="add mod">
          <ac:chgData name="Renze Meinard Mortiga" userId="1f872dc5d39437bc" providerId="LiveId" clId="{EE4B0D1F-3EA4-4EB6-BA82-909CC6CB938E}" dt="2022-10-24T15:43:02.983" v="5641"/>
          <ac:spMkLst>
            <pc:docMk/>
            <pc:sldMk cId="542664652" sldId="303"/>
            <ac:spMk id="41" creationId="{34ACD858-9390-53D1-C420-3238912DAB05}"/>
          </ac:spMkLst>
        </pc:spChg>
        <pc:spChg chg="mod">
          <ac:chgData name="Renze Meinard Mortiga" userId="1f872dc5d39437bc" providerId="LiveId" clId="{EE4B0D1F-3EA4-4EB6-BA82-909CC6CB938E}" dt="2022-10-24T15:42:59.614" v="5640" actId="1035"/>
          <ac:spMkLst>
            <pc:docMk/>
            <pc:sldMk cId="542664652" sldId="303"/>
            <ac:spMk id="42" creationId="{F2514CCA-C44F-0591-AC00-DA197D0C3DC6}"/>
          </ac:spMkLst>
        </pc:spChg>
        <pc:spChg chg="add mod">
          <ac:chgData name="Renze Meinard Mortiga" userId="1f872dc5d39437bc" providerId="LiveId" clId="{EE4B0D1F-3EA4-4EB6-BA82-909CC6CB938E}" dt="2022-10-24T15:43:02.983" v="5641"/>
          <ac:spMkLst>
            <pc:docMk/>
            <pc:sldMk cId="542664652" sldId="303"/>
            <ac:spMk id="44" creationId="{0D3E2B78-3FFB-BB19-6A9B-CFBEA7A30583}"/>
          </ac:spMkLst>
        </pc:spChg>
        <pc:spChg chg="add mod">
          <ac:chgData name="Renze Meinard Mortiga" userId="1f872dc5d39437bc" providerId="LiveId" clId="{EE4B0D1F-3EA4-4EB6-BA82-909CC6CB938E}" dt="2022-10-24T15:44:45.113" v="5680" actId="1036"/>
          <ac:spMkLst>
            <pc:docMk/>
            <pc:sldMk cId="542664652" sldId="303"/>
            <ac:spMk id="47" creationId="{6B7D6F1A-4447-3BB7-396C-BAF733CC296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" creationId="{66E6BCC6-0206-BAAD-A1DE-B0B39727CC5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" creationId="{603C7723-EB6B-E3D0-602D-E7252E949D0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" creationId="{C451D536-E7CB-1E9A-9972-D35B9564646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" creationId="{83CE6705-691A-B786-1675-4CA33D0581D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6" creationId="{FC2ACACD-721D-8044-872E-0EDF131ABBF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7" creationId="{DC8354A6-F96A-88DB-4A5B-96C76E5104B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8" creationId="{DCF7BEFD-32DB-BDE2-5EEC-4DD1A3F85B8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9" creationId="{999C1812-703B-0A27-8143-C2240AAEF75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2" creationId="{C33424B9-1188-1BDC-1D2A-796ECD2F72F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3" creationId="{215AA8BA-689A-35E5-0D36-A20F66BF46A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0" creationId="{6F0129CE-31DE-59F4-FE26-7D2FA1718AA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1" creationId="{CC8C1326-262E-BED6-1C75-8C9C552E79F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2" creationId="{962D3B23-86DD-95F3-03E7-5ED299E97EB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3" creationId="{3956A58C-6D24-FBEF-12AC-BF9EC0E23B6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4" creationId="{650EE4CE-FCD1-A760-5A42-F465DBC3FEC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5" creationId="{23F1CB10-4BAC-8B7E-B75D-2ABDB9672EF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8" creationId="{B279D549-5825-E047-99C0-D3B8C811860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59" creationId="{8C9E1F0C-60C2-B282-396A-32DF1468D27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0" creationId="{094ECAC9-221C-A7C7-CBC7-DD356094922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1" creationId="{794EABA5-2FE9-F646-6032-5550E32C31C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2" creationId="{3C14512A-936B-DE4B-3EEA-549BB933CB8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3" creationId="{DAB4AA5E-0F07-7958-20FE-AEB62838D6F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4" creationId="{439938F2-C542-903B-12D1-2B5A41C4946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5" creationId="{9CBAF63F-1D83-5FDB-84C7-887773EF914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7" creationId="{CC3F08DF-A262-79ED-9D43-5021A1E6A8F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8" creationId="{4B38A25E-5FC5-A05C-D915-0CEACAEEC0E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69" creationId="{81CDF883-2D71-63EB-BED2-6D1067A90C4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0" creationId="{3E3D679F-9030-3294-C659-7FB1CABE841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1" creationId="{F5E1B7DA-7971-7400-1E1A-592994C2094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2" creationId="{37B54840-1A20-282B-A99C-3FA39129000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3" creationId="{1CBA9886-3EC4-293B-BAF6-BC5FF6765D5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4" creationId="{90CD6480-4F9F-B2BE-FD0A-4009FFB173A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5" creationId="{C52EEEE4-DA58-F6BC-3541-14266250FB4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6" creationId="{44464710-5D86-4850-6A51-1A450A5EA26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7" creationId="{398DA069-2E0D-9B84-F009-E3FB8AC26F1E}"/>
          </ac:spMkLst>
        </pc:spChg>
        <pc:spChg chg="mod">
          <ac:chgData name="Renze Meinard Mortiga" userId="1f872dc5d39437bc" providerId="LiveId" clId="{EE4B0D1F-3EA4-4EB6-BA82-909CC6CB938E}" dt="2022-10-24T15:43:22.903" v="5643" actId="14100"/>
          <ac:spMkLst>
            <pc:docMk/>
            <pc:sldMk cId="542664652" sldId="303"/>
            <ac:spMk id="478" creationId="{274385ED-7CB4-F64D-BE38-C9D18BD150C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79" creationId="{22212D25-9C3E-D645-3DF5-ACB281F9976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1" creationId="{B6D8D9B1-9ED9-712D-9800-17C58A5E6CD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2" creationId="{B4D66528-EC60-E314-0E90-BB85CB1CC49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3" creationId="{34A20320-DA23-BFFC-4529-5A72A6DD74F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4" creationId="{1555E07B-8F46-ADE3-5447-66C823CD821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5" creationId="{0D83841C-2F01-83FB-EEAB-6F692612263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6" creationId="{C69B362D-F092-C1DF-07F4-DA68706AF8D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7" creationId="{F49F4FB6-35F6-9B36-B9D1-C68D57B3F6A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8" creationId="{73326B6A-0C6D-FA73-1E21-96D6E8D9760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89" creationId="{3774CC17-BB52-0E94-1ECC-843F6CC5A5B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0" creationId="{F19354DD-9C6F-1DFB-A6B7-DC52DEE4171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1" creationId="{B65E9A0C-1BDF-BFAD-3236-469159A5D3A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2" creationId="{F20FC136-706C-B9AA-9183-A1390B0D47F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4" creationId="{1895DAC0-D0A0-CB76-163F-125CD205015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5" creationId="{E51ABF27-8AFD-DC87-8918-072A640EDDA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6" creationId="{B5C7B348-75B3-2863-0C9D-65FFADD61AB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7" creationId="{DFDA9A04-74EE-7F9B-C1DA-676D8620FC2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8" creationId="{CC33323B-90FE-6589-845D-789C20631A2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499" creationId="{D00B231E-EB30-CF29-5084-8D08B955334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0" creationId="{FF5FC530-9B3E-6C68-9049-E8ED63BCD36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1" creationId="{7EBD391D-5B3A-56DD-EA29-96B3CE8A7DD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2" creationId="{628A1AD5-25BC-C872-CC29-DC8B308B8FA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3" creationId="{CA3F4E8C-7860-04AB-F7CB-387C03935C9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4" creationId="{82C39F86-F594-74F1-C823-5514A4BF98B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5" creationId="{4EBBF992-30A5-1979-10C8-C6873FB3471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7" creationId="{C0A59DFA-48C1-296B-0186-60E2F629A9D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8" creationId="{C0F36F1D-BEAE-C0C1-CB28-6434EC0A62F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09" creationId="{018D012F-3855-2D61-54F7-4AE1F673FBD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1" creationId="{13DB0BAB-9365-E458-5AA0-53CF847F804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2" creationId="{D386485C-C41A-6E31-A4B8-2FDDB4DA54F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3" creationId="{E5634669-0402-AFDC-155A-21E86CC50B52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4" creationId="{5DBBE5A2-D4C6-65E0-2399-C92B1B08FC8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17" creationId="{724DDC26-5B87-E15C-FFA1-B042D05D5AF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0" creationId="{E0216F19-6DB2-67DE-B503-7AD39FEED70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1" creationId="{FDF0B87C-E33C-E0F6-C187-BF9EE2F4447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2" creationId="{3A9F0549-862F-5DEF-4665-B48E2A4A8BB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3" creationId="{0731C4F4-B971-D808-CD2D-7D68F5558A6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4" creationId="{73D0281F-ACDD-949B-1975-E8934D0EC38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5" creationId="{0323FBA1-DF6F-EFA6-D041-0CC58BA7A05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28" creationId="{E6E6F148-DD3D-850A-4EE5-A49DFA729C3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1" creationId="{A4300B20-1484-7C14-118C-2D265679BA3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2" creationId="{8FAEEE5D-1864-B797-B76E-ED2C092F00B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3" creationId="{C1D91842-2498-0C32-CE62-E0EC6FB15DA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4" creationId="{E8FE99C3-31CF-C5CE-AC74-83921B5920E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5" creationId="{B5AEF68B-0FC8-8369-C417-F969CC7915E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6" creationId="{5EDDE6A3-4FD8-0E4D-D043-C25ECAFA679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39" creationId="{9D75CC87-40B8-D714-7FE5-B6DB1DAFC8E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2" creationId="{A330058C-9792-0DCE-D0D9-3B9A0260DE4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3" creationId="{9313AD31-09FB-696F-35A7-73425CA4733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4" creationId="{CB9FCB40-9BDD-7669-1333-AAB5D5060B1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5" creationId="{93B7F797-7DBB-2BBF-2BEE-CF44C37814E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6" creationId="{216798CC-52A9-365E-B905-1D92BB436BE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47" creationId="{8FE4D2F9-5334-E28E-6C62-1A6A4222664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0" creationId="{7A68ECAC-5C36-74B6-0450-D3A08307FD3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3" creationId="{9908A90E-FC58-DD79-503F-C7E2CE87677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4" creationId="{56A1DD37-2817-8FEA-ACF2-397845B5C96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5" creationId="{3F06295E-1409-C040-E7EA-45B53BE48E6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6" creationId="{8DC31C3B-5B29-B77F-BA3F-45404D38013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7" creationId="{8C28BF7D-7E6F-8055-4A2D-372B527E1CA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58" creationId="{760D35BC-2B59-AE9E-33C7-D487223C680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97" creationId="{0BA07DF2-200F-A3B4-8ED4-E25AA3DBEC3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598" creationId="{A55DB0E2-00D5-9475-F3AD-EB24CC3F9D3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0" creationId="{A13DAA2C-2431-376F-1F27-A72AF0F51B2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1" creationId="{AF70048C-F105-C9F9-315C-BFE311A455F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2" creationId="{69588755-8536-23B1-45AA-1EDF9ADE858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3" creationId="{0AAE6389-E107-978E-80C7-9EED5CCA2B6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7" creationId="{BE052DD9-A65A-B3A2-E21E-FE83CD63E0B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8" creationId="{FF60B15D-F92A-BBC1-8CBC-F52A1818F7F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09" creationId="{BB9271E2-82B6-2931-6349-EE5076A92DA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19" creationId="{A0FC1A64-46B0-FFEF-65E1-5240715D1CD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47" creationId="{5862720D-EDB7-81F9-DF98-D53C0BBA650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48" creationId="{B4694E7D-3188-9FC3-F522-B443B8DC336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50" creationId="{15F9E5D1-A8B2-D970-BADE-CD73CB6DF8A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51" creationId="{56635B75-CAE8-DD23-D3A4-3A36B667626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52" creationId="{C65AFB29-9ADC-6E0C-F4B7-053B97DED6F6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653" creationId="{362E6855-7541-42A7-0DA9-076AC5C16525}"/>
          </ac:spMkLst>
        </pc:spChg>
        <pc:spChg chg="mod">
          <ac:chgData name="Renze Meinard Mortiga" userId="1f872dc5d39437bc" providerId="LiveId" clId="{EE4B0D1F-3EA4-4EB6-BA82-909CC6CB938E}" dt="2022-10-24T15:44:00.715" v="5666" actId="20577"/>
          <ac:spMkLst>
            <pc:docMk/>
            <pc:sldMk cId="542664652" sldId="303"/>
            <ac:spMk id="758" creationId="{7A7F86CB-4819-89E5-2E80-BE6D7935515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4" creationId="{070EF47B-3482-0326-B234-FEBDF31D1A0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5" creationId="{7959E931-AA1A-2F12-12F4-DDA8BDB16A2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6" creationId="{11FEB8CC-9224-69EE-C6C9-39B338B2A41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7" creationId="{DCCCA24B-4C9E-1694-25AC-2200A86BEE5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8" creationId="{6198FC18-BBC1-050F-3E4F-F995AC952C0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89" creationId="{8D789060-2D44-3182-48D8-9171914483E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3" creationId="{A156FADA-65ED-17F0-EF73-A50AF8907087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4" creationId="{EC9041F5-AF7E-26D1-6877-96E8FDFF5E3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5" creationId="{8CC8611A-A693-520F-82C8-D84A2671FE8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6" creationId="{6513E450-6E15-777C-959D-7DF36127C392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7" creationId="{879DA23C-887A-3768-53ED-9BB156876EF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798" creationId="{0D49CAF1-5306-E0D5-AB5F-9F98E6755F5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2" creationId="{414A37D8-577C-2B78-63BD-4F6CE5B4320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3" creationId="{11660A8D-516E-40FF-BCE9-A63B4E0CADE8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4" creationId="{6E48F6B0-B8FC-D83D-1B70-0043C4B3001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5" creationId="{7273F57A-2C63-7C35-1F90-1F18E80A98A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6" creationId="{FC742F53-B74B-13DC-524B-382ACE4D78E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07" creationId="{75574207-3728-B174-10C2-FDC3F67B1B4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1" creationId="{659794E5-749F-6276-E37C-6E137BF8D56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2" creationId="{1308F79A-74D2-F1E9-9668-03B78E8AC6E6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3" creationId="{FA585FB4-1B15-80E7-E680-3BA59DE319B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4" creationId="{667F6C62-7F38-56F0-96A8-15A8E2E9640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5" creationId="{296DA8F2-C01D-13FE-A13D-9C7CB24FC66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16" creationId="{62BB0219-C124-184E-CD97-6C0727D915C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0" creationId="{7D747EA6-0B06-6E92-E51D-75AC0EA6B4E4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1" creationId="{33D7006C-12AA-0C8E-C6C0-BC32DC2141A5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2" creationId="{92C6E51A-EA33-EE5A-9B8F-120D07685899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3" creationId="{4A983EED-94B6-3C09-DFC4-9D45F9C0EC63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4" creationId="{73E945D1-8613-FA12-587A-FB4E088F9D7B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5" creationId="{9EA93D44-B4D5-8F69-A406-861EADDF381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29" creationId="{C86FF422-E72D-DA06-5778-9B6DCD3F148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0" creationId="{2CD1784E-2684-65F7-F1D2-35AFC5AF4AD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1" creationId="{7DB9BE39-521B-5318-BBD4-9222C7EC7ADA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2" creationId="{D60EA034-539F-408D-79F9-03A1CF944161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3" creationId="{A5100AE5-B930-1A5D-FDB2-F1AB96A25A5E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4" creationId="{B13D4A2F-0E50-BACB-5A8B-FE5E915DBF03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5" creationId="{76FA1EC4-E452-DB71-31AF-9B7D723D3EF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7" creationId="{DEAFB229-E591-94BA-A2DA-3BF39FF8275C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38" creationId="{B6E38CBA-A1A2-356C-5F13-6DB122E9B2E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0" creationId="{5E3798AB-16BA-2D1D-261C-691528ACFBFD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1" creationId="{585B14C4-786E-7EDD-1E1C-5F5CFCFB5BF2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2" creationId="{034F8F6C-F7A6-835B-4685-0797BAFA41E0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4" creationId="{8452E93D-986B-94CE-3B43-72E4DA63643F}"/>
          </ac:spMkLst>
        </pc:spChg>
        <pc:spChg chg="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5" creationId="{C702F0CF-F6E5-7228-55DA-1B1C694FE53E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6" creationId="{461BACB4-A783-92B0-27A5-4837AB3CBAF4}"/>
          </ac:spMkLst>
        </pc:spChg>
        <pc:spChg chg="add mod">
          <ac:chgData name="Renze Meinard Mortiga" userId="1f872dc5d39437bc" providerId="LiveId" clId="{EE4B0D1F-3EA4-4EB6-BA82-909CC6CB938E}" dt="2022-10-24T15:45:21" v="5706"/>
          <ac:spMkLst>
            <pc:docMk/>
            <pc:sldMk cId="542664652" sldId="303"/>
            <ac:spMk id="848" creationId="{69C6B656-E266-8527-8AC4-0D2C73E251ED}"/>
          </ac:spMkLst>
        </pc:spChg>
        <pc:grpChg chg="add del mod">
          <ac:chgData name="Renze Meinard Mortiga" userId="1f872dc5d39437bc" providerId="LiveId" clId="{EE4B0D1F-3EA4-4EB6-BA82-909CC6CB938E}" dt="2022-10-24T15:43:07.294" v="5642" actId="478"/>
          <ac:grpSpMkLst>
            <pc:docMk/>
            <pc:sldMk cId="542664652" sldId="303"/>
            <ac:grpSpMk id="2" creationId="{4EBAE41A-132C-F652-9115-E2EFE9BC401B}"/>
          </ac:grpSpMkLst>
        </pc:grpChg>
        <pc:grpChg chg="add del mod">
          <ac:chgData name="Renze Meinard Mortiga" userId="1f872dc5d39437bc" providerId="LiveId" clId="{EE4B0D1F-3EA4-4EB6-BA82-909CC6CB938E}" dt="2022-10-24T15:42:45.366" v="5615"/>
          <ac:grpSpMkLst>
            <pc:docMk/>
            <pc:sldMk cId="542664652" sldId="303"/>
            <ac:grpSpMk id="10" creationId="{3C6C14F9-83C4-15B8-6461-89D65136C583}"/>
          </ac:grpSpMkLst>
        </pc:grpChg>
        <pc:grpChg chg="ord">
          <ac:chgData name="Renze Meinard Mortiga" userId="1f872dc5d39437bc" providerId="LiveId" clId="{EE4B0D1F-3EA4-4EB6-BA82-909CC6CB938E}" dt="2022-10-24T15:44:56.216" v="5681" actId="166"/>
          <ac:grpSpMkLst>
            <pc:docMk/>
            <pc:sldMk cId="542664652" sldId="303"/>
            <ac:grpSpMk id="12" creationId="{C644CA4F-BCBC-3930-D9E7-E8EC413B80F9}"/>
          </ac:grpSpMkLst>
        </pc:grpChg>
        <pc:grpChg chg="add mod">
          <ac:chgData name="Renze Meinard Mortiga" userId="1f872dc5d39437bc" providerId="LiveId" clId="{EE4B0D1F-3EA4-4EB6-BA82-909CC6CB938E}" dt="2022-10-24T15:43:02.983" v="5641"/>
          <ac:grpSpMkLst>
            <pc:docMk/>
            <pc:sldMk cId="542664652" sldId="303"/>
            <ac:grpSpMk id="31" creationId="{1E53A518-8F77-AB81-F5D7-38F3E4C220A3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8" creationId="{DC0C9389-56EC-41C6-F5FB-FB718D507DF5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9" creationId="{122467CA-FB92-E091-CB55-6FAC366631DB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2" creationId="{4A6AD4EF-EF9B-27A3-875D-0C6DFA55BFFD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3" creationId="{6E5C351A-1A1E-3793-BD60-577A1CC3D49A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0" creationId="{B9344C71-35C1-BF6F-6BD0-072AABA2CD8F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1" creationId="{7674BBB8-CB9A-0583-677C-EAFAE737AA99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48" creationId="{0CE3B9F2-A77A-6CD7-B0AC-CDB2280C528A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49" creationId="{8368F8B5-40EC-5B99-B3AB-974808F194C1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56" creationId="{077FF3F8-72F9-F1B9-F047-ED23D128062A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57" creationId="{4ABF2D28-E21C-F71F-2B02-A998BB8C8696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66" creationId="{C33DF285-8429-4C20-AF1F-9E478814B8CA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80" creationId="{182DEC06-2F03-5EA1-5D2B-2CF789888C08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493" creationId="{FA04DAF5-5ADF-3AEF-4F26-190721D5063E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06" creationId="{61FFDD19-F5D9-5A33-4DC3-2670EBDA424B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10" creationId="{33D5E9E9-AFE3-02C5-C498-61D80CAC3C81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15" creationId="{D86BCBEF-96E3-DA1B-B1A8-AD353BBD8F81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16" creationId="{201D706D-AA22-055A-7C4C-79055E0FCA9F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18" creationId="{EF0CA868-CDDB-EE39-9F09-18BB23947EA9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19" creationId="{FB3C379A-BA41-F03B-4AA6-0B4839D2E03E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26" creationId="{272858FC-C2BB-0ABE-7D63-4BA256ECDE7B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27" creationId="{145B7CAF-670D-F82E-8E31-08978B01DBF3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29" creationId="{28C8BFC9-ACC5-EF4A-C2F3-B28E2C4E2DAF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30" creationId="{F36ED0FB-C9C3-082B-CA57-D60E95F6F1FF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37" creationId="{7814E16C-04EE-E70F-4C30-26D62C01750C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38" creationId="{852C3F45-B2FF-4862-3F26-EB4594BC69D5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40" creationId="{B41C97FD-C533-767C-251C-66E62E3EC5D0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41" creationId="{10BB0BD2-1BDE-0B37-EBF8-91C43FEDD05E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48" creationId="{9B702A33-AEB7-AE2A-FC07-285DC4F6B89E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49" creationId="{83ED7025-FC9F-5B29-021F-C090B55458FC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51" creationId="{D09F1C7B-CF11-2633-D265-CFD326B8448E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52" creationId="{328450E7-362C-5E81-D890-0614CDDFA6CD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59" creationId="{8E3801AD-5B62-F656-4C86-5CB1FD27304E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60" creationId="{3AFE7416-520A-6DE5-1F18-D25AA0CEB1AC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561" creationId="{B3DF45CD-BD69-BB03-8544-A4D5AD664A3E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573" creationId="{A952A31E-EB97-2D7E-3780-C8D0BF232382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596" creationId="{80866ABD-D860-247F-82AE-B5E5D35D97FE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04" creationId="{920C76DD-70A9-C10D-EC25-2E5317F441F7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05" creationId="{45D21855-B9E7-57D0-69F3-5BFB48FF0514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06" creationId="{34664C05-D6DD-C596-78D5-2D9CD4A4FC4A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20" creationId="{51BE0168-96C6-4FBA-ED72-B671549670FF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21" creationId="{D8AE8F1F-95DC-C425-70CF-4FE49D2266FB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34" creationId="{0675F643-050A-7E7D-445D-6CBA299EB569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49" creationId="{88960BCE-0B22-6D70-DE81-5C44C3152F49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654" creationId="{42C18533-B08B-47C3-9A48-4EDD5571CB17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55" creationId="{22F423D0-A887-F579-02A6-1799D0161D9C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56" creationId="{2B6A4830-1746-4528-C3F6-DC0C973A223A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66" creationId="{B3CAFCEA-595A-1B00-A062-364A721D28CD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76" creationId="{E56A3154-3FB3-BA2E-CD6D-8450AAEDFD32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689" creationId="{53BC9AF7-46AE-5577-0B96-500E2E7B2C4C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701" creationId="{266D3683-47D3-2831-EE11-4C90F8F1ECC0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711" creationId="{5EDE5FF2-F095-7F15-73DE-C21F9E6FC0B2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721" creationId="{F566A703-A77A-AD8C-815F-07D5AA056ACA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733" creationId="{65FFFCB2-AE4B-97F3-59CE-99565E851966}"/>
          </ac:grpSpMkLst>
        </pc:grpChg>
        <pc:grpChg chg="mod">
          <ac:chgData name="Renze Meinard Mortiga" userId="1f872dc5d39437bc" providerId="LiveId" clId="{EE4B0D1F-3EA4-4EB6-BA82-909CC6CB938E}" dt="2022-10-24T15:42:59.614" v="5640" actId="1035"/>
          <ac:grpSpMkLst>
            <pc:docMk/>
            <pc:sldMk cId="542664652" sldId="303"/>
            <ac:grpSpMk id="746" creationId="{0C9A75D9-3933-A628-DAFA-80305EC4F4A7}"/>
          </ac:grpSpMkLst>
        </pc:grpChg>
        <pc:grpChg chg="mod">
          <ac:chgData name="Renze Meinard Mortiga" userId="1f872dc5d39437bc" providerId="LiveId" clId="{EE4B0D1F-3EA4-4EB6-BA82-909CC6CB938E}" dt="2022-10-24T15:44:15.874" v="5669" actId="1036"/>
          <ac:grpSpMkLst>
            <pc:docMk/>
            <pc:sldMk cId="542664652" sldId="303"/>
            <ac:grpSpMk id="759" creationId="{EA693B5A-D778-D86F-BFA1-29613916E2DB}"/>
          </ac:grpSpMkLst>
        </pc:grpChg>
        <pc:grpChg chg="mod">
          <ac:chgData name="Renze Meinard Mortiga" userId="1f872dc5d39437bc" providerId="LiveId" clId="{EE4B0D1F-3EA4-4EB6-BA82-909CC6CB938E}" dt="2022-10-24T15:44:13.881" v="5668" actId="1036"/>
          <ac:grpSpMkLst>
            <pc:docMk/>
            <pc:sldMk cId="542664652" sldId="303"/>
            <ac:grpSpMk id="772" creationId="{187AA8AD-258A-09A9-F919-18B57AA6B099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82" creationId="{763922AD-59B7-5B31-CCCF-9AAD09650C72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83" creationId="{D82364C1-20A5-A0B8-49D9-B040865F9703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90" creationId="{A7B1F1BE-B48B-C328-98E0-8DDB67716DA3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91" creationId="{38E609A9-A0EB-FAC5-CFA7-3B23EDF9BB74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92" creationId="{8AE854D4-1F6C-C11F-898F-399CD79C0359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799" creationId="{92716B66-4906-1BF7-B111-BA2B46311A92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00" creationId="{51A78D71-9013-E6FF-D6C3-216C53B295F6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01" creationId="{E592C963-5E29-01E2-32E9-082500A7F086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08" creationId="{4BB299FC-471F-2802-0C70-A5CB5AC68012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09" creationId="{23D8F03F-A797-B9F8-6C4D-DC4E02B97D8B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10" creationId="{FE3F20F0-46A3-E716-A964-D9D2AD4FB86D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17" creationId="{96C721B1-C685-28DE-E6EA-A3FEA4AFBA7D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18" creationId="{B4940C24-F963-C2BA-1A87-4AC40B582700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19" creationId="{BA9CEDE8-5092-1332-4C61-4E93A7F12A33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26" creationId="{1B8E24C9-8802-46BE-86B0-806FB4E3816F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27" creationId="{DF978BD5-8854-7B6B-B8C4-E71706F41E69}"/>
          </ac:grpSpMkLst>
        </pc:grpChg>
        <pc:grpChg chg="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28" creationId="{749BC011-2A6A-1E29-22AB-A49A5CCC2F47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36" creationId="{392F777F-7F26-2047-1563-F816EC6DE36E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39" creationId="{F244F97F-CA89-94B3-7E1E-0659F0765005}"/>
          </ac:grpSpMkLst>
        </pc:grpChg>
        <pc:grpChg chg="add mod">
          <ac:chgData name="Renze Meinard Mortiga" userId="1f872dc5d39437bc" providerId="LiveId" clId="{EE4B0D1F-3EA4-4EB6-BA82-909CC6CB938E}" dt="2022-10-24T15:45:21" v="5706"/>
          <ac:grpSpMkLst>
            <pc:docMk/>
            <pc:sldMk cId="542664652" sldId="303"/>
            <ac:grpSpMk id="843" creationId="{D58A4698-737C-C4D9-1DFE-C0E715010D96}"/>
          </ac:grpSpMkLst>
        </pc:grpChg>
        <pc:picChg chg="add del mod">
          <ac:chgData name="Renze Meinard Mortiga" userId="1f872dc5d39437bc" providerId="LiveId" clId="{EE4B0D1F-3EA4-4EB6-BA82-909CC6CB938E}" dt="2022-10-24T15:42:45.366" v="5615"/>
          <ac:picMkLst>
            <pc:docMk/>
            <pc:sldMk cId="542664652" sldId="303"/>
            <ac:picMk id="24" creationId="{2A54B021-A761-871C-B4E8-2808A5FE57C6}"/>
          </ac:picMkLst>
        </pc:picChg>
        <pc:picChg chg="add mod">
          <ac:chgData name="Renze Meinard Mortiga" userId="1f872dc5d39437bc" providerId="LiveId" clId="{EE4B0D1F-3EA4-4EB6-BA82-909CC6CB938E}" dt="2022-10-24T15:43:02.983" v="5641"/>
          <ac:picMkLst>
            <pc:docMk/>
            <pc:sldMk cId="542664652" sldId="303"/>
            <ac:picMk id="43" creationId="{76A4C5E3-5956-58B5-7E14-1B5006E34A41}"/>
          </ac:picMkLst>
        </pc:picChg>
        <pc:picChg chg="add mod">
          <ac:chgData name="Renze Meinard Mortiga" userId="1f872dc5d39437bc" providerId="LiveId" clId="{EE4B0D1F-3EA4-4EB6-BA82-909CC6CB938E}" dt="2022-10-24T15:45:21" v="5706"/>
          <ac:picMkLst>
            <pc:docMk/>
            <pc:sldMk cId="542664652" sldId="303"/>
            <ac:picMk id="847" creationId="{E2303B38-B1FF-DC5E-BA55-1753C962B966}"/>
          </ac:picMkLst>
        </pc:picChg>
      </pc:sldChg>
      <pc:sldChg chg="addSp delSp modSp add mod ord">
        <pc:chgData name="Renze Meinard Mortiga" userId="1f872dc5d39437bc" providerId="LiveId" clId="{EE4B0D1F-3EA4-4EB6-BA82-909CC6CB938E}" dt="2022-10-25T01:13:34.255" v="7480"/>
        <pc:sldMkLst>
          <pc:docMk/>
          <pc:sldMk cId="3570046257" sldId="304"/>
        </pc:sldMkLst>
        <pc:spChg chg="add mod ord">
          <ac:chgData name="Renze Meinard Mortiga" userId="1f872dc5d39437bc" providerId="LiveId" clId="{EE4B0D1F-3EA4-4EB6-BA82-909CC6CB938E}" dt="2022-10-25T01:03:53.393" v="7109" actId="171"/>
          <ac:spMkLst>
            <pc:docMk/>
            <pc:sldMk cId="3570046257" sldId="304"/>
            <ac:spMk id="2" creationId="{6038B8A0-DF44-4DCB-74A5-FF7775188173}"/>
          </ac:spMkLst>
        </pc:spChg>
        <pc:spChg chg="add mod">
          <ac:chgData name="Renze Meinard Mortiga" userId="1f872dc5d39437bc" providerId="LiveId" clId="{EE4B0D1F-3EA4-4EB6-BA82-909CC6CB938E}" dt="2022-10-25T01:06:10.546" v="7140" actId="1037"/>
          <ac:spMkLst>
            <pc:docMk/>
            <pc:sldMk cId="3570046257" sldId="304"/>
            <ac:spMk id="3" creationId="{A6402B99-C43E-ABC0-88C0-120B03F62CA4}"/>
          </ac:spMkLst>
        </pc:spChg>
        <pc:spChg chg="add mod">
          <ac:chgData name="Renze Meinard Mortiga" userId="1f872dc5d39437bc" providerId="LiveId" clId="{EE4B0D1F-3EA4-4EB6-BA82-909CC6CB938E}" dt="2022-10-25T01:06:10.546" v="7140" actId="1037"/>
          <ac:spMkLst>
            <pc:docMk/>
            <pc:sldMk cId="3570046257" sldId="304"/>
            <ac:spMk id="4" creationId="{F69787B9-62E3-9E58-4EA3-9A9E2E6370C7}"/>
          </ac:spMkLst>
        </pc:spChg>
        <pc:spChg chg="mod">
          <ac:chgData name="Renze Meinard Mortiga" userId="1f872dc5d39437bc" providerId="LiveId" clId="{EE4B0D1F-3EA4-4EB6-BA82-909CC6CB938E}" dt="2022-10-25T01:06:52.645" v="7146" actId="14100"/>
          <ac:spMkLst>
            <pc:docMk/>
            <pc:sldMk cId="3570046257" sldId="304"/>
            <ac:spMk id="10" creationId="{4AF09BBE-5697-FC55-F840-6A75091A8EFB}"/>
          </ac:spMkLst>
        </pc:spChg>
        <pc:spChg chg="mod">
          <ac:chgData name="Renze Meinard Mortiga" userId="1f872dc5d39437bc" providerId="LiveId" clId="{EE4B0D1F-3EA4-4EB6-BA82-909CC6CB938E}" dt="2022-10-25T01:06:57.746" v="7160" actId="1036"/>
          <ac:spMkLst>
            <pc:docMk/>
            <pc:sldMk cId="3570046257" sldId="304"/>
            <ac:spMk id="11" creationId="{AEBAB517-58FB-C1E3-B995-61D74B946D5A}"/>
          </ac:spMkLst>
        </pc:spChg>
        <pc:spChg chg="add mod">
          <ac:chgData name="Renze Meinard Mortiga" userId="1f872dc5d39437bc" providerId="LiveId" clId="{EE4B0D1F-3EA4-4EB6-BA82-909CC6CB938E}" dt="2022-10-25T01:09:46.610" v="7203" actId="14100"/>
          <ac:spMkLst>
            <pc:docMk/>
            <pc:sldMk cId="3570046257" sldId="304"/>
            <ac:spMk id="18" creationId="{F631A03F-2E96-7C7B-8601-1A6C504F982A}"/>
          </ac:spMkLst>
        </pc:spChg>
        <pc:spChg chg="add mod">
          <ac:chgData name="Renze Meinard Mortiga" userId="1f872dc5d39437bc" providerId="LiveId" clId="{EE4B0D1F-3EA4-4EB6-BA82-909CC6CB938E}" dt="2022-10-25T01:08:45.514" v="7188" actId="1076"/>
          <ac:spMkLst>
            <pc:docMk/>
            <pc:sldMk cId="3570046257" sldId="304"/>
            <ac:spMk id="20" creationId="{4F69B0A2-74F2-5F94-F0B4-F027A82106F9}"/>
          </ac:spMkLst>
        </pc:spChg>
        <pc:spChg chg="add mod">
          <ac:chgData name="Renze Meinard Mortiga" userId="1f872dc5d39437bc" providerId="LiveId" clId="{EE4B0D1F-3EA4-4EB6-BA82-909CC6CB938E}" dt="2022-10-25T01:08:52.605" v="7191" actId="688"/>
          <ac:spMkLst>
            <pc:docMk/>
            <pc:sldMk cId="3570046257" sldId="304"/>
            <ac:spMk id="21" creationId="{BCA50244-7F4E-B854-9EDE-D9CC0E49A0D8}"/>
          </ac:spMkLst>
        </pc:spChg>
        <pc:spChg chg="mod">
          <ac:chgData name="Renze Meinard Mortiga" userId="1f872dc5d39437bc" providerId="LiveId" clId="{EE4B0D1F-3EA4-4EB6-BA82-909CC6CB938E}" dt="2022-10-25T01:02:40.231" v="7073" actId="1037"/>
          <ac:spMkLst>
            <pc:docMk/>
            <pc:sldMk cId="3570046257" sldId="304"/>
            <ac:spMk id="23" creationId="{6BBA77AA-622A-935D-3D47-306C30CB223F}"/>
          </ac:spMkLst>
        </pc:spChg>
        <pc:spChg chg="add mod">
          <ac:chgData name="Renze Meinard Mortiga" userId="1f872dc5d39437bc" providerId="LiveId" clId="{EE4B0D1F-3EA4-4EB6-BA82-909CC6CB938E}" dt="2022-10-25T01:09:05.279" v="7194" actId="688"/>
          <ac:spMkLst>
            <pc:docMk/>
            <pc:sldMk cId="3570046257" sldId="304"/>
            <ac:spMk id="24" creationId="{08C99B2F-7CD5-525D-180B-C7738A968AAB}"/>
          </ac:spMkLst>
        </pc:spChg>
        <pc:spChg chg="mod">
          <ac:chgData name="Renze Meinard Mortiga" userId="1f872dc5d39437bc" providerId="LiveId" clId="{EE4B0D1F-3EA4-4EB6-BA82-909CC6CB938E}" dt="2022-10-25T01:02:40.231" v="7073" actId="1037"/>
          <ac:spMkLst>
            <pc:docMk/>
            <pc:sldMk cId="3570046257" sldId="304"/>
            <ac:spMk id="28" creationId="{BD78291D-5097-E7FE-CE8C-5B913E5CED22}"/>
          </ac:spMkLst>
        </pc:spChg>
        <pc:spChg chg="add mod">
          <ac:chgData name="Renze Meinard Mortiga" userId="1f872dc5d39437bc" providerId="LiveId" clId="{EE4B0D1F-3EA4-4EB6-BA82-909CC6CB938E}" dt="2022-10-25T01:09:27.781" v="7199" actId="1076"/>
          <ac:spMkLst>
            <pc:docMk/>
            <pc:sldMk cId="3570046257" sldId="304"/>
            <ac:spMk id="30" creationId="{3BD153EC-9232-F41B-EC0D-BDF573315EF6}"/>
          </ac:spMkLst>
        </pc:spChg>
        <pc:spChg chg="mod">
          <ac:chgData name="Renze Meinard Mortiga" userId="1f872dc5d39437bc" providerId="LiveId" clId="{EE4B0D1F-3EA4-4EB6-BA82-909CC6CB938E}" dt="2022-10-25T01:02:40.231" v="7073" actId="1037"/>
          <ac:spMkLst>
            <pc:docMk/>
            <pc:sldMk cId="3570046257" sldId="304"/>
            <ac:spMk id="37" creationId="{D59EF518-FF3D-4AC9-9887-FD5E299E10F4}"/>
          </ac:spMkLst>
        </pc:spChg>
        <pc:spChg chg="mod">
          <ac:chgData name="Renze Meinard Mortiga" userId="1f872dc5d39437bc" providerId="LiveId" clId="{EE4B0D1F-3EA4-4EB6-BA82-909CC6CB938E}" dt="2022-10-25T01:02:40.231" v="7073" actId="1037"/>
          <ac:spMkLst>
            <pc:docMk/>
            <pc:sldMk cId="3570046257" sldId="304"/>
            <ac:spMk id="42" creationId="{F2514CCA-C44F-0591-AC00-DA197D0C3DC6}"/>
          </ac:spMkLst>
        </pc:spChg>
        <pc:spChg chg="mod">
          <ac:chgData name="Renze Meinard Mortiga" userId="1f872dc5d39437bc" providerId="LiveId" clId="{EE4B0D1F-3EA4-4EB6-BA82-909CC6CB938E}" dt="2022-10-24T16:41:30.559" v="7000" actId="20577"/>
          <ac:spMkLst>
            <pc:docMk/>
            <pc:sldMk cId="3570046257" sldId="304"/>
            <ac:spMk id="44" creationId="{0D3E2B78-3FFB-BB19-6A9B-CFBEA7A30583}"/>
          </ac:spMkLst>
        </pc:spChg>
        <pc:spChg chg="add mod">
          <ac:chgData name="Renze Meinard Mortiga" userId="1f872dc5d39437bc" providerId="LiveId" clId="{EE4B0D1F-3EA4-4EB6-BA82-909CC6CB938E}" dt="2022-10-25T01:09:42.012" v="7202" actId="688"/>
          <ac:spMkLst>
            <pc:docMk/>
            <pc:sldMk cId="3570046257" sldId="304"/>
            <ac:spMk id="48" creationId="{8F584240-555F-64C8-EF02-6D3A58D13E2A}"/>
          </ac:spMkLst>
        </pc:spChg>
        <pc:spChg chg="add mod">
          <ac:chgData name="Renze Meinard Mortiga" userId="1f872dc5d39437bc" providerId="LiveId" clId="{EE4B0D1F-3EA4-4EB6-BA82-909CC6CB938E}" dt="2022-10-25T01:10:20.798" v="7209" actId="1076"/>
          <ac:spMkLst>
            <pc:docMk/>
            <pc:sldMk cId="3570046257" sldId="304"/>
            <ac:spMk id="49" creationId="{07D06232-9A92-7049-DBFD-491177EA865B}"/>
          </ac:spMkLst>
        </pc:spChg>
        <pc:spChg chg="add mod">
          <ac:chgData name="Renze Meinard Mortiga" userId="1f872dc5d39437bc" providerId="LiveId" clId="{EE4B0D1F-3EA4-4EB6-BA82-909CC6CB938E}" dt="2022-10-25T01:10:58.313" v="7223" actId="1038"/>
          <ac:spMkLst>
            <pc:docMk/>
            <pc:sldMk cId="3570046257" sldId="304"/>
            <ac:spMk id="50" creationId="{86F4199E-29F8-4A8E-8AC6-E194CBA260E5}"/>
          </ac:spMkLst>
        </pc:spChg>
        <pc:spChg chg="add mod">
          <ac:chgData name="Renze Meinard Mortiga" userId="1f872dc5d39437bc" providerId="LiveId" clId="{EE4B0D1F-3EA4-4EB6-BA82-909CC6CB938E}" dt="2022-10-25T01:11:02.524" v="7235" actId="1038"/>
          <ac:spMkLst>
            <pc:docMk/>
            <pc:sldMk cId="3570046257" sldId="304"/>
            <ac:spMk id="51" creationId="{36909262-85AE-F055-2501-9E243FF95B67}"/>
          </ac:spMkLst>
        </pc:spChg>
        <pc:spChg chg="add mod">
          <ac:chgData name="Renze Meinard Mortiga" userId="1f872dc5d39437bc" providerId="LiveId" clId="{EE4B0D1F-3EA4-4EB6-BA82-909CC6CB938E}" dt="2022-10-25T01:11:07.073" v="7246" actId="1038"/>
          <ac:spMkLst>
            <pc:docMk/>
            <pc:sldMk cId="3570046257" sldId="304"/>
            <ac:spMk id="52" creationId="{7DF4522E-9D95-E661-7F95-D376B807544C}"/>
          </ac:spMkLst>
        </pc:spChg>
        <pc:spChg chg="add mod">
          <ac:chgData name="Renze Meinard Mortiga" userId="1f872dc5d39437bc" providerId="LiveId" clId="{EE4B0D1F-3EA4-4EB6-BA82-909CC6CB938E}" dt="2022-10-25T01:11:11.748" v="7271" actId="1038"/>
          <ac:spMkLst>
            <pc:docMk/>
            <pc:sldMk cId="3570046257" sldId="304"/>
            <ac:spMk id="53" creationId="{385874C7-1D4A-35BE-70C5-2F4845248EBC}"/>
          </ac:spMkLst>
        </pc:spChg>
        <pc:spChg chg="add mod">
          <ac:chgData name="Renze Meinard Mortiga" userId="1f872dc5d39437bc" providerId="LiveId" clId="{EE4B0D1F-3EA4-4EB6-BA82-909CC6CB938E}" dt="2022-10-25T01:11:19.768" v="7302" actId="1037"/>
          <ac:spMkLst>
            <pc:docMk/>
            <pc:sldMk cId="3570046257" sldId="304"/>
            <ac:spMk id="54" creationId="{D8107D73-705C-63C1-C029-983719B4E247}"/>
          </ac:spMkLst>
        </pc:spChg>
        <pc:spChg chg="add mod">
          <ac:chgData name="Renze Meinard Mortiga" userId="1f872dc5d39437bc" providerId="LiveId" clId="{EE4B0D1F-3EA4-4EB6-BA82-909CC6CB938E}" dt="2022-10-25T01:11:25.214" v="7335" actId="1038"/>
          <ac:spMkLst>
            <pc:docMk/>
            <pc:sldMk cId="3570046257" sldId="304"/>
            <ac:spMk id="55" creationId="{D1EF9215-82FC-90B4-1C25-DCD6E5A62E2C}"/>
          </ac:spMkLst>
        </pc:spChg>
        <pc:spChg chg="add mod">
          <ac:chgData name="Renze Meinard Mortiga" userId="1f872dc5d39437bc" providerId="LiveId" clId="{EE4B0D1F-3EA4-4EB6-BA82-909CC6CB938E}" dt="2022-10-25T01:11:29.887" v="7342" actId="1036"/>
          <ac:spMkLst>
            <pc:docMk/>
            <pc:sldMk cId="3570046257" sldId="304"/>
            <ac:spMk id="56" creationId="{8CA5F5E3-3507-1C2F-D539-0DD1310A7346}"/>
          </ac:spMkLst>
        </pc:spChg>
        <pc:spChg chg="add mod">
          <ac:chgData name="Renze Meinard Mortiga" userId="1f872dc5d39437bc" providerId="LiveId" clId="{EE4B0D1F-3EA4-4EB6-BA82-909CC6CB938E}" dt="2022-10-25T01:11:35.661" v="7344" actId="1076"/>
          <ac:spMkLst>
            <pc:docMk/>
            <pc:sldMk cId="3570046257" sldId="304"/>
            <ac:spMk id="57" creationId="{6EFF55CA-3083-DE94-FEF2-D3952A9CC942}"/>
          </ac:spMkLst>
        </pc:spChg>
        <pc:spChg chg="add mod">
          <ac:chgData name="Renze Meinard Mortiga" userId="1f872dc5d39437bc" providerId="LiveId" clId="{EE4B0D1F-3EA4-4EB6-BA82-909CC6CB938E}" dt="2022-10-25T01:11:47.100" v="7357" actId="1038"/>
          <ac:spMkLst>
            <pc:docMk/>
            <pc:sldMk cId="3570046257" sldId="304"/>
            <ac:spMk id="58" creationId="{8047E593-21B3-0820-138E-B7937230496C}"/>
          </ac:spMkLst>
        </pc:spChg>
        <pc:spChg chg="add mod">
          <ac:chgData name="Renze Meinard Mortiga" userId="1f872dc5d39437bc" providerId="LiveId" clId="{EE4B0D1F-3EA4-4EB6-BA82-909CC6CB938E}" dt="2022-10-25T01:11:56.285" v="7383" actId="1038"/>
          <ac:spMkLst>
            <pc:docMk/>
            <pc:sldMk cId="3570046257" sldId="304"/>
            <ac:spMk id="59" creationId="{40F16681-D436-5B26-3658-A66ED1F683EC}"/>
          </ac:spMkLst>
        </pc:spChg>
        <pc:spChg chg="add mod">
          <ac:chgData name="Renze Meinard Mortiga" userId="1f872dc5d39437bc" providerId="LiveId" clId="{EE4B0D1F-3EA4-4EB6-BA82-909CC6CB938E}" dt="2022-10-25T01:12:16.049" v="7417" actId="20577"/>
          <ac:spMkLst>
            <pc:docMk/>
            <pc:sldMk cId="3570046257" sldId="304"/>
            <ac:spMk id="60" creationId="{CE27AFA8-C08D-7695-266A-049298C61E66}"/>
          </ac:spMkLst>
        </pc:spChg>
        <pc:spChg chg="add mod">
          <ac:chgData name="Renze Meinard Mortiga" userId="1f872dc5d39437bc" providerId="LiveId" clId="{EE4B0D1F-3EA4-4EB6-BA82-909CC6CB938E}" dt="2022-10-25T01:12:22.534" v="7440" actId="1038"/>
          <ac:spMkLst>
            <pc:docMk/>
            <pc:sldMk cId="3570046257" sldId="304"/>
            <ac:spMk id="61" creationId="{5FB93538-8C40-3106-325F-3F3146F2488B}"/>
          </ac:spMkLst>
        </pc:spChg>
        <pc:spChg chg="add mod">
          <ac:chgData name="Renze Meinard Mortiga" userId="1f872dc5d39437bc" providerId="LiveId" clId="{EE4B0D1F-3EA4-4EB6-BA82-909CC6CB938E}" dt="2022-10-25T01:12:34.780" v="7470" actId="1037"/>
          <ac:spMkLst>
            <pc:docMk/>
            <pc:sldMk cId="3570046257" sldId="304"/>
            <ac:spMk id="62" creationId="{79E9B786-7B7C-A491-FD48-8FD55C0B8774}"/>
          </ac:spMkLst>
        </pc:spChg>
        <pc:spChg chg="add del mod">
          <ac:chgData name="Renze Meinard Mortiga" userId="1f872dc5d39437bc" providerId="LiveId" clId="{EE4B0D1F-3EA4-4EB6-BA82-909CC6CB938E}" dt="2022-10-25T01:12:30.891" v="7466" actId="478"/>
          <ac:spMkLst>
            <pc:docMk/>
            <pc:sldMk cId="3570046257" sldId="304"/>
            <ac:spMk id="63" creationId="{76C0AA02-F52B-E239-821F-14831FE3A81C}"/>
          </ac:spMkLst>
        </pc:spChg>
        <pc:spChg chg="add mod">
          <ac:chgData name="Renze Meinard Mortiga" userId="1f872dc5d39437bc" providerId="LiveId" clId="{EE4B0D1F-3EA4-4EB6-BA82-909CC6CB938E}" dt="2022-10-25T01:12:45.701" v="7472" actId="1076"/>
          <ac:spMkLst>
            <pc:docMk/>
            <pc:sldMk cId="3570046257" sldId="304"/>
            <ac:spMk id="448" creationId="{2254DDA7-6AEE-CDBD-2E6D-3095E192CF77}"/>
          </ac:spMkLst>
        </pc:spChg>
        <pc:spChg chg="add mod">
          <ac:chgData name="Renze Meinard Mortiga" userId="1f872dc5d39437bc" providerId="LiveId" clId="{EE4B0D1F-3EA4-4EB6-BA82-909CC6CB938E}" dt="2022-10-25T01:12:51.768" v="7474" actId="1076"/>
          <ac:spMkLst>
            <pc:docMk/>
            <pc:sldMk cId="3570046257" sldId="304"/>
            <ac:spMk id="449" creationId="{74C21A5E-79FE-57DF-73C8-2CD6B953EC2C}"/>
          </ac:spMkLst>
        </pc:spChg>
        <pc:spChg chg="add mod">
          <ac:chgData name="Renze Meinard Mortiga" userId="1f872dc5d39437bc" providerId="LiveId" clId="{EE4B0D1F-3EA4-4EB6-BA82-909CC6CB938E}" dt="2022-10-25T01:12:52.186" v="7475"/>
          <ac:spMkLst>
            <pc:docMk/>
            <pc:sldMk cId="3570046257" sldId="304"/>
            <ac:spMk id="450" creationId="{55CE1E4E-041E-7BA3-A3B5-A68B7D657D8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53" creationId="{EA93FE84-5A29-7E2A-DE6C-6C7A4772C77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54" creationId="{707031F6-734D-A381-AF0D-4A7C978F402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57" creationId="{85D3C4FE-F2BA-DD3F-60B8-A9BBE558CD7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58" creationId="{41B3F56F-4B4E-403C-3749-C4065A7E1FB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59" creationId="{678285BB-692D-65A8-F5BA-3BEF392A826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0" creationId="{BA2CB720-18AF-5586-72B6-01AF03E431C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1" creationId="{A0F271D4-F6FB-2315-14AA-AF534262C36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2" creationId="{1EF34384-948E-5629-24FC-40D419FDDA1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5" creationId="{A759DA9F-1401-1C6A-BE93-D9B9FA39B0A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6" creationId="{1E4008BB-0A1D-D562-17B1-DFE3365094C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69" creationId="{FCDB7AF9-E561-B82D-7483-9CC40B9EFBF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0" creationId="{AC0DC983-56E5-D308-573D-5E8CCA44318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1" creationId="{C42F3A8E-9D5E-B973-8BEB-92AE56DB373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2" creationId="{14DEB13C-0C6A-84ED-0736-92BA2D17C0D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3" creationId="{426DEF4D-BFDD-374A-6857-46B16932FD1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4" creationId="{24D7811E-0250-1525-AB1D-31F57526535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7" creationId="{DBFDE18C-E8D1-D747-2A3D-FB61E951FB0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79" creationId="{66FE6019-A6DE-1C0B-AAF7-6640A2E54DB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0" creationId="{FDF781FE-1159-B262-A8B7-BF6983B1142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1" creationId="{5C78419F-2951-047E-614B-9C02BE2AABE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2" creationId="{1DB213B6-BA9F-3765-6F5B-C2CBB98A95E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3" creationId="{30434ADC-0F4B-822E-604B-D3E275E906E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4" creationId="{04C050C6-698B-83A6-318B-DD6076521F0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5" creationId="{E2F48345-4F07-34C1-69D0-F79B2600E57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7" creationId="{E87271D9-33D3-1C15-D7BB-CEDC455A30F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8" creationId="{92B69AA2-9E3E-0CCD-66BD-6BD940DE947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89" creationId="{3E9271E8-5413-F107-DDE1-36C4D055447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0" creationId="{2FBE74BC-7796-FE24-7017-AAC5405BDB4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1" creationId="{4219B3AA-FA6E-250D-16D7-1C1ABD0B4D4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2" creationId="{5B57FDD0-6DAA-0F93-A2CB-8EEACB1823D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3" creationId="{DBE032D7-D3A6-A2FB-9003-D00049B77BC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4" creationId="{E4DF4046-8712-02AB-D5F1-E4B92A7EC84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5" creationId="{5AEDBDCE-42BE-37F3-F019-5AD36C6F769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6" creationId="{C4AFD59C-9BF5-367D-320A-7C7819CC95E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7" creationId="{28C349E2-F8A2-5736-76CB-5AC63A9F37C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498" creationId="{914144A7-5BB7-05E0-A7EB-2FC1026B9E1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0" creationId="{664C191A-CED2-BFD9-F31D-B906A6E625F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1" creationId="{6839D489-B796-FF54-120E-36E2C2010CC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2" creationId="{091DD449-69E1-971D-EEE2-E8B73FF7966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3" creationId="{6D1D23A5-86E9-C032-626E-C7B04875EE3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4" creationId="{5C2BD75D-4CEE-B51E-CB3A-10786FFF511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5" creationId="{98989456-15FC-AA96-6993-92E510026B1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6" creationId="{F307BD3F-06E3-A717-02E8-F7E44C3D9E2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7" creationId="{923E47E0-FC7A-E2D6-2C30-60876E1CDED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8" creationId="{740D2F3B-4378-9535-F3CC-3DCB6878B67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09" creationId="{D22DB148-2FD2-5BC3-97C0-7714372FA65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0" creationId="{A1BDBF23-6D1C-FE97-B15C-BC14E193D0B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1" creationId="{76E80142-725B-F717-75D4-743B701C969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3" creationId="{6FA15E00-59B0-6823-9668-1EBE7AB6A4B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4" creationId="{FEAECB1A-1C18-D90D-BD7D-607318AC7CE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5" creationId="{3A17ACE5-BA4E-2F62-B081-3069F23C739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6" creationId="{F009BEE0-9018-9C44-7654-0E8E023695A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7" creationId="{DCA29E28-7513-1BF4-4FCB-EE6FFEAB0A0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8" creationId="{2BC44355-386B-2E77-DBAC-7B22524F07B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19" creationId="{0CB8526D-0397-47CF-55C0-EB19A42C498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0" creationId="{1D628BA8-F93C-519A-D02C-B1845775529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1" creationId="{5DE49BB3-B725-ABAF-1E5B-64C21DF24EB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2" creationId="{89F42E14-7924-599A-9C1D-A310CEEFA1B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3" creationId="{E3F58F61-4A84-2226-53F8-274ECD20059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4" creationId="{088B3EC4-C418-A1AB-575A-E7C23C3EF60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6" creationId="{C99251E5-7502-3693-A675-0A07F56A630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7" creationId="{466C7980-CBB9-CB9A-703C-A165D30EBD3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8" creationId="{500FC190-A887-0928-76CC-3E632D0642EB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29" creationId="{8389CAB4-420E-7604-7E48-E859C7155C2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2" creationId="{07585204-F106-28E6-51D5-855A279F6E2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3" creationId="{B3F2A556-A7BC-3E80-86C6-3DA9010AA15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6" creationId="{31451BBE-3377-01BD-E677-B6750E4E1B5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7" creationId="{D80EAC81-6904-9D17-473E-12199E27C5E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8" creationId="{A646ED57-59EC-2FF9-8461-5B8BD2D4C6A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39" creationId="{A15B0E30-296F-F131-1593-922B7B1DE83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0" creationId="{B658E953-5F0F-CCCB-EAFC-4D6CA46690E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1" creationId="{AA5E107B-9223-DD4F-0C00-09261CCE99B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4" creationId="{52B71931-FF4A-F993-1CCC-A0F5D5AED4B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5" creationId="{7CE04CB4-37F5-F7AB-0ADA-F1D6D168C4D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8" creationId="{556C58BB-CEFF-4676-F3EA-9793522AAF3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49" creationId="{08E7D714-8319-7226-79F7-2C57DAE1058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0" creationId="{00BF6655-D95C-C2AB-AC58-DB33309C060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1" creationId="{9EA07927-8AD1-3B04-2584-390FC9734BA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2" creationId="{9D13A9C1-159E-5E49-0AF9-E75281D6F7B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3" creationId="{14F79C6F-1151-876A-80FC-EB8885CEEDB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6" creationId="{47EEE682-E11C-B267-B3E3-7BB95F954B9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7" creationId="{7D29503A-830F-F1EF-9B81-79D473C7489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8" creationId="{2C014970-30E7-7799-4082-917841F64D4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59" creationId="{0498BBA4-32B1-C6BB-DDDE-4BBBBEC35D0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60" creationId="{0BE970CB-5E3D-02C6-2E61-F74E614572B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96" creationId="{61A6DD1C-6ECD-F3C0-F5F4-DCA20217D2C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97" creationId="{F89D2273-CA8C-BAE4-4FF5-E972F403B6C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598" creationId="{594EBFBF-36D1-0717-5411-DC500D72E93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1" creationId="{1FE02065-8F36-9373-E98C-1BCBDA31EF3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2" creationId="{03AC8D69-4101-1825-2B89-6411A9F29F4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3" creationId="{361C7E65-A077-97E6-9BFF-8492B4E31F6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4" creationId="{6C7DFA69-7ACB-DD3D-E02B-26D224D9669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5" creationId="{34747277-0403-4C74-D7C0-EE4660BF679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6" creationId="{B406E467-557D-51E5-8D7D-F03546C589F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7" creationId="{DE59D824-C42A-F19C-5EBD-596074B16E1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8" creationId="{EB8FBFB8-ADF7-0863-90AC-DF69302B0E0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09" creationId="{ACEAD9F1-1668-66B7-B159-7D57D94BA78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19" creationId="{97A7E08C-A052-C6A9-4A6A-02BB1A11B7E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47" creationId="{8E2A61BC-783B-0B30-81BE-BA2BBC3485D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48" creationId="{3CAE8A03-A24D-429B-1E55-4845335054D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50" creationId="{2278DCEC-A336-0ED5-6385-B9769B5E044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51" creationId="{6ECE479C-9623-304E-A2AE-0CF14A09749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52" creationId="{24799A7E-D3C5-A9BF-278F-8A96865B2CA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53" creationId="{92A0BFFE-E392-37B0-73B5-81ED25E6779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654" creationId="{839C9C15-9A86-3178-F919-2198F2BACA8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2" creationId="{6BA36A25-2FF6-0323-AB93-D66F4D37072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3" creationId="{2FA9118F-E25D-4F82-68F0-391916E3466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4" creationId="{CF69D52B-0832-84CA-F9B1-261FE49E28B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5" creationId="{7FEA4F70-CF6D-D047-AA57-23C2EF65E32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6" creationId="{9747E9AF-33C8-3802-E27F-ACDA487F401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7" creationId="{A982B1B6-9909-2A44-46D1-17607FB6E48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88" creationId="{73838E5C-236D-617A-4E86-89E7F8DB10C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0" creationId="{C7BACFE4-1464-8E69-BF85-7B6B379D7B2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1" creationId="{CE13D724-2951-BC44-38EA-3595208E799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2" creationId="{4370DED2-5EB5-D3AA-8998-A00B69B21CD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3" creationId="{4B730083-DDA5-A82C-FAE0-6E15DAC9AD1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4" creationId="{CB3FF5CA-23E1-DB85-C4B2-6BE3FF26861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5" creationId="{D8CB0555-211C-8C5B-5AA5-3396085832D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6" creationId="{2631C901-8996-108A-FBF9-9872755728F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7" creationId="{1198E5CE-6D39-4BA3-104E-B704933B06B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8" creationId="{8119ADB9-66B5-7AAD-CA5A-710A0159219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799" creationId="{E63ACB9D-3BE2-F3CD-9257-174DA829983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0" creationId="{1EE7AE89-E65A-FA0F-78BD-0B18FBB683B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1" creationId="{836E1FFD-C1AC-BAC1-3D19-3D5600ECC24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3" creationId="{44BEE1AB-6679-177B-673D-E6EC38BFA4A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4" creationId="{3BA349E4-8826-C5F1-896E-9072B06467C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5" creationId="{9FAA8DA9-3B11-99F8-C9E2-F6C84799DCB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7" creationId="{582536BC-2259-C44F-EC43-9B6162B2E37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8" creationId="{3DB99CAB-2CF8-8B20-900E-F2E14ED45A8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09" creationId="{D0617BDA-280F-6240-D136-31C61F1DDE5D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0" creationId="{65F7F6F4-E4B3-186B-823E-37361473C42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3" creationId="{872A279A-E040-DE6A-EED5-FAC2EFA88EB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6" creationId="{36B948F8-66A7-D0FF-2B9F-529C8F98995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7" creationId="{ED210D12-1322-33CE-5D97-E135BD62063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8" creationId="{74937981-0C0A-54EC-C69B-AD5FCBB5A2C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19" creationId="{46ECB08E-2684-F51D-598D-9314083135B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0" creationId="{29A47EC9-28A9-5C36-07D1-3384C1F4BB7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1" creationId="{938A8798-F412-6E0E-282E-0C65185F75B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4" creationId="{CC16A7DC-A578-572B-A5FC-DA408E49E02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7" creationId="{4A6BAB55-8F40-2529-8CFE-F9E05F11969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8" creationId="{1165F563-B30C-7245-2035-9F89A1B6D1F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29" creationId="{CBABA906-716F-A557-BA66-9C149902BF0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0" creationId="{F894E34D-85F2-5931-BF56-90A80747ED8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1" creationId="{EC6E9B99-9E13-AA45-A1A6-6D2EB02F5AA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2" creationId="{C37A3367-9DDC-54F3-50F8-8760A50D66C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5" creationId="{B7FBCBBE-510D-3C4C-6025-81735B07DA9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8" creationId="{92772D60-AEF2-F7AA-D556-E0E04ED2232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39" creationId="{EC24C8A4-995C-ABA7-D056-626321CA23C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0" creationId="{7AF63009-583B-7A94-B216-0A00407AC48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1" creationId="{BCDB88BB-72B5-61DF-33C5-B36A8321706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2" creationId="{2114325F-F892-8C52-9725-E7F133B005C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3" creationId="{36EF8B9E-2D65-9C0F-B4EC-CAE219FAA22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6" creationId="{516E7032-6752-02E1-D7E8-BB6A63E4E25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49" creationId="{12A75207-B19A-D653-93FE-AC40AD940E0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0" creationId="{92A9FBA6-A3EB-9377-154C-16C5719FF19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1" creationId="{491F7729-A8A4-0B83-2ACD-2F8045F6B57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2" creationId="{91DCC144-4FE1-F2C1-48FE-E5D07D9958E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3" creationId="{C2564975-DEB3-B916-66F8-6CA81870F6A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4" creationId="{A13EE10B-3725-47A5-B3E1-E9F239B0B59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8" creationId="{9265FF9E-15BA-6492-A3BC-3D7F73D8821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59" creationId="{8B42AF67-A3DE-8451-7EB5-FECF4AF8CDF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0" creationId="{D2213124-5494-A852-6D48-45D43E64951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1" creationId="{D6CDE6B0-EB52-AA44-C9A5-75259463BF8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2" creationId="{5A608BD9-58E0-313F-4AD4-94B91CF8BB7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3" creationId="{9EE8ADCB-A42F-15A4-BEF9-1122ACC8907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7" creationId="{6B547AFB-4BD0-A0BA-74B6-DBB1B8D7706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8" creationId="{FB3CB279-6C5E-E6E7-D61A-E40BCE65B90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69" creationId="{DE4D18C6-F489-B515-4A9D-A0C8C9D8CFF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0" creationId="{AA6898EA-1992-5AA3-6FE7-6CAC89D1F61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1" creationId="{4433B298-2AA0-D6B7-5D9D-254F591612B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2" creationId="{7D8585E4-FA6F-F1B0-F8E6-31CB0F23A2B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4" creationId="{5F795755-4B66-1A8B-3191-CAD56FADEFE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5" creationId="{11E6BB3F-4206-8BA5-1AB5-270D1ADC84D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6" creationId="{D7CD215E-A7AE-4D09-2B8D-6FE07C71ECC0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77" creationId="{FC2711BC-9C5C-EBA4-9717-45216A862FF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1" creationId="{5EFF5FAD-5B10-2C21-C305-B6470F566C2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2" creationId="{117D8C69-62C2-A818-E748-97D203C3EF1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3" creationId="{3DDB6197-1926-8A85-29EC-609F13C178D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4" creationId="{AE26CDA7-E452-F49E-F68C-F885537C738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5" creationId="{51E73655-8B1D-0260-392A-A198E532002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86" creationId="{6FAC83AF-26A5-3F63-009C-1B45D0D4766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0" creationId="{2E3466B5-FD9E-FC4F-2DE6-B3F619BF653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1" creationId="{E19B54DD-9E7A-2510-408E-57F44668722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2" creationId="{90B5CE13-D501-772E-63FB-097094BFF5E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3" creationId="{6A8C9881-DD34-4405-DD0F-A10E91D4281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4" creationId="{8148FEF8-10B5-B818-E112-0DB6ACAD3C8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5" creationId="{9C8E5B15-93F3-8FB2-544C-A0E3C2921BB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899" creationId="{FEA1ECB3-DAAF-E67A-5357-776AAAFF6D03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0" creationId="{41C54AE3-8C3B-CA3E-D573-1BD9FCFA207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1" creationId="{B7F2CF9E-E024-73C1-55AD-4C99671FA83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2" creationId="{19D72CE8-D8DE-A8A5-FF7F-6948AF6F6CA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3" creationId="{37979CB1-9B09-521F-0554-7BE2E1926CF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4" creationId="{05B773FB-0083-04AF-C832-577A2A0FE5E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8" creationId="{C8EC6BA1-C08C-C6F8-1053-B01FB43B9CD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09" creationId="{F71E5735-92F6-0229-0AD6-1CAADC1D76D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0" creationId="{04C89039-850B-B289-A100-61F77C0BD28D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1" creationId="{5F7FB799-00E0-6872-5DF6-AE63C6068CE6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2" creationId="{8E4DBDE3-E06C-0794-31B9-8EC0CA63079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3" creationId="{2A23BE22-BE19-6543-F373-7CB9AAF6A1C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7" creationId="{81174F40-58EC-5C26-BA39-8A37D1983B9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8" creationId="{D25BD951-83EB-1EB0-4188-DB2C191875C5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19" creationId="{3C4653A8-4483-79A2-916B-F5DE2AF8BFB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0" creationId="{6D79986A-B24D-EB43-5ED8-5AFD63D0C7A0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1" creationId="{0A9CCCC5-D111-CBB2-531A-F227703706A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2" creationId="{7EA76F03-3412-1A5D-6241-0B1EC87A5CA7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6" creationId="{4B64F844-1DD6-1B2B-E4B8-87FFECAF80FA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7" creationId="{D02CB6D5-D112-4928-E8D6-91B49ECEF7FF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8" creationId="{326C9C11-3CD8-32DE-541E-8666040228B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29" creationId="{02E6C6E6-68F3-EC51-F400-C5EC3A6F3B39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0" creationId="{AAB21555-E2BD-713F-1B42-930A44952D21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1" creationId="{EC6C2889-B058-CE08-C428-E6C3EDCA56F5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2" creationId="{7F9E4F4B-A96D-B017-BFAA-FEB23D749254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4" creationId="{9FC44BA8-10DF-1D21-19D2-FFC0BE17084E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5" creationId="{05EBF2FF-F46F-235C-5458-D54CF70F1318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7" creationId="{DC3475AD-081B-A52E-4770-3F8A5FD273EB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8" creationId="{59FCE9B2-A44C-CEA7-C626-762726252B5E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39" creationId="{87332E01-E653-9AEA-0E67-3AF6FE9C83EC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41" creationId="{DB1E8702-C58E-DDCA-22E2-B1387960D2E2}"/>
          </ac:spMkLst>
        </pc:spChg>
        <pc:spChg chg="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42" creationId="{20912677-6CEB-9603-2DFA-77F174AC01ED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43" creationId="{AF92CBED-2002-F45C-7E6F-86657F780C3A}"/>
          </ac:spMkLst>
        </pc:spChg>
        <pc:spChg chg="add mod">
          <ac:chgData name="Renze Meinard Mortiga" userId="1f872dc5d39437bc" providerId="LiveId" clId="{EE4B0D1F-3EA4-4EB6-BA82-909CC6CB938E}" dt="2022-10-25T01:13:34.255" v="7480"/>
          <ac:spMkLst>
            <pc:docMk/>
            <pc:sldMk cId="3570046257" sldId="304"/>
            <ac:spMk id="945" creationId="{83932F15-C050-206D-DC0C-01EC2838F51D}"/>
          </ac:spMkLst>
        </pc:spChg>
        <pc:grpChg chg="add mod">
          <ac:chgData name="Renze Meinard Mortiga" userId="1f872dc5d39437bc" providerId="LiveId" clId="{EE4B0D1F-3EA4-4EB6-BA82-909CC6CB938E}" dt="2022-10-25T01:07:01.487" v="7161" actId="1076"/>
          <ac:grpSpMkLst>
            <pc:docMk/>
            <pc:sldMk cId="3570046257" sldId="304"/>
            <ac:grpSpMk id="7" creationId="{944C3141-357D-5E97-57B4-293BCD59E908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51" creationId="{EDD668CE-C5CA-F9B1-0BF3-B5DFC87DDF77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52" creationId="{388247B6-1EFE-A136-CE5B-9E0E6D5EE113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55" creationId="{F9BE5BF4-DBBD-792C-D5C2-EDC07DE35BEE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56" creationId="{02DBB621-EABA-D4EC-C6F6-22D5672F4374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63" creationId="{82B1825E-0EF1-9A67-97E0-096202515D3F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64" creationId="{95EA6233-6395-0C87-AF3F-0D808D8CFEDB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67" creationId="{8A9CA949-1F88-6C38-C356-A18A60AA9A41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68" creationId="{69C02DE4-5210-67B2-216E-0EBF4A4391BA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75" creationId="{F0BBAD85-953A-48FF-A9ED-D1D3B5A22B55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76" creationId="{B6B9E181-05E5-95FC-45A6-27DFDE7605E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86" creationId="{6DA6BE05-301A-58A6-5189-8ED6D478D9D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499" creationId="{23B5B96D-087B-470C-3F25-4C91F3AF47FE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12" creationId="{693C9587-13AA-45CF-A6C7-073D7783B17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25" creationId="{866D1463-CDD5-F872-44C1-5401D01DD154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30" creationId="{CEA88CBB-476C-B047-9F8D-C75CA01FD73B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31" creationId="{07B8827E-7857-9FEC-FFB3-B6CEAB368EDE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34" creationId="{6BE5D94A-3929-E099-799E-83C5FE00DE24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35" creationId="{B7C8B1BD-5A42-80EA-1557-17AF809FCBD6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42" creationId="{2490813B-6EDC-929A-6504-79F099F8AD21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43" creationId="{B860A376-4101-883A-99B6-EE012A069473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46" creationId="{AA98CAF0-5AC4-7522-A8F4-26E729A16C77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47" creationId="{F9721EF1-6AFF-E420-E83F-4BC43CD0F85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54" creationId="{2293F4A3-42E0-49F2-C7F7-F95ABD5B8806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555" creationId="{F2EAC8BA-6DDA-DD60-D207-C54FD3D011FD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600" creationId="{F99CE72D-E763-9684-44EC-CACC1C4A25B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649" creationId="{DFBF4DFD-0E72-D2F1-92F8-652F0A433071}"/>
          </ac:grpSpMkLst>
        </pc:grpChg>
        <pc:grpChg chg="mod">
          <ac:chgData name="Renze Meinard Mortiga" userId="1f872dc5d39437bc" providerId="LiveId" clId="{EE4B0D1F-3EA4-4EB6-BA82-909CC6CB938E}" dt="2022-10-25T01:03:10.604" v="7075" actId="1076"/>
          <ac:grpSpMkLst>
            <pc:docMk/>
            <pc:sldMk cId="3570046257" sldId="304"/>
            <ac:grpSpMk id="759" creationId="{EA693B5A-D778-D86F-BFA1-29613916E2DB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789" creationId="{526507D0-DC0F-FC8D-5030-16EB809D52A6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02" creationId="{8C1808E8-4298-06ED-D2B1-0F00AF31AAB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06" creationId="{251ADE0C-C3D7-EA40-7B2C-94950EB728C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11" creationId="{990BA114-290E-2E7B-C273-4CA6555E374E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12" creationId="{7889E610-895B-CED0-681D-2A01BB06E275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14" creationId="{541A66C8-32BC-E6CA-E6D4-F0AC895A6E25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15" creationId="{085BB91B-C24E-D466-BC10-BA72509A6D0B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22" creationId="{F77CB65A-9ED1-0A56-E6BE-1E747A434B72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23" creationId="{C8550B20-E29A-25B5-24D4-2B24D6627A73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25" creationId="{43C203B0-5C65-1513-4EE1-F8CF2BFFD07C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26" creationId="{EC3E2D38-1BFB-865D-F481-C7663B199FD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33" creationId="{76F76DD0-FB3F-E122-8CE1-66296C71009D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34" creationId="{9122F6F3-CD5F-E553-9263-109067439843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36" creationId="{EC8AA790-501D-03C3-499D-71F8B9B46A03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37" creationId="{173AB65A-29EB-2436-1E22-D6BF27E03B51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44" creationId="{7DF3FE8C-1E10-1640-2C7E-68B5643089A1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45" creationId="{8A3A428B-2217-B619-D441-047C5A71FF9F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47" creationId="{1E2C771D-5DA7-E289-C46A-6C982EA516F9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48" creationId="{82E589AD-68DB-D22C-4714-5C4BC79DA38C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55" creationId="{25BB99B9-F108-8311-80EC-6777F6B3851C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56" creationId="{468C88AA-7147-1F12-06F0-DAAFD8538079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57" creationId="{934312C1-04F7-A407-B3FD-4CD45EDBCF2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64" creationId="{E69C8C08-90DE-A5D6-22FE-95319B8219EC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65" creationId="{A99E4E7A-FC15-94E2-C9CE-DBCDD019473A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66" creationId="{6563E2E5-271D-AB2D-2A76-5E722694B0FE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73" creationId="{9FC50EA4-6D15-B071-0609-436A448D820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78" creationId="{7BC32537-7C25-2A00-33A6-962B0E438797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79" creationId="{C636956B-0861-BA10-2A49-FB5491FBE949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80" creationId="{C2F6CB78-B159-1001-BC53-F21161DF3C6A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87" creationId="{A37F8F63-27A0-52C3-37A0-99D99EF8722B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88" creationId="{C19B7DF4-10FD-05E9-2FCD-8BE9F8E493AB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89" creationId="{EFCDBA81-75AB-17CE-B0E9-61C92B343318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96" creationId="{B221CA81-D68D-44D5-C3C1-1F1C1E3D3738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97" creationId="{08034218-AEDE-07EB-E31D-B26A8ECF55F1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898" creationId="{44AB1969-1B7B-1C57-F8A4-C856F98F6E4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05" creationId="{8610D13B-FB38-502F-981F-9F580E170639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06" creationId="{288112F6-E18B-523B-8ED0-6D72A182D714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07" creationId="{348361DB-1C7B-8328-A7BE-12DBCC1C7783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14" creationId="{FBEE0FE3-524B-5E66-2D5E-49DF120BB6CE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15" creationId="{30BA6EA3-9818-BEBF-DEAE-39DAF6505C6E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16" creationId="{F4A50DC5-EE64-70A4-1C60-F39BE18F8320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23" creationId="{BD27A0EA-B207-5E64-8C78-0DF49F092976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24" creationId="{2DB71215-CF4D-FC82-2F11-F40A9C864DB7}"/>
          </ac:grpSpMkLst>
        </pc:grpChg>
        <pc:grpChg chg="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25" creationId="{D21DA718-4FBD-C453-8B6C-BE6062C44667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33" creationId="{C5F6B48F-990D-A007-9C94-6CE8DBC44A0C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36" creationId="{76628A07-30E5-939B-119C-FF65E99C9586}"/>
          </ac:grpSpMkLst>
        </pc:grpChg>
        <pc:grpChg chg="add mod">
          <ac:chgData name="Renze Meinard Mortiga" userId="1f872dc5d39437bc" providerId="LiveId" clId="{EE4B0D1F-3EA4-4EB6-BA82-909CC6CB938E}" dt="2022-10-25T01:13:34.255" v="7480"/>
          <ac:grpSpMkLst>
            <pc:docMk/>
            <pc:sldMk cId="3570046257" sldId="304"/>
            <ac:grpSpMk id="940" creationId="{A34771BA-4C6E-09A9-0402-90C7B019BCDA}"/>
          </ac:grpSpMkLst>
        </pc:grpChg>
        <pc:picChg chg="add mod">
          <ac:chgData name="Renze Meinard Mortiga" userId="1f872dc5d39437bc" providerId="LiveId" clId="{EE4B0D1F-3EA4-4EB6-BA82-909CC6CB938E}" dt="2022-10-25T01:13:34.255" v="7480"/>
          <ac:picMkLst>
            <pc:docMk/>
            <pc:sldMk cId="3570046257" sldId="304"/>
            <ac:picMk id="944" creationId="{D8375175-A968-0045-9025-B8908344E220}"/>
          </ac:picMkLst>
        </pc:picChg>
      </pc:sldChg>
      <pc:sldChg chg="add del">
        <pc:chgData name="Renze Meinard Mortiga" userId="1f872dc5d39437bc" providerId="LiveId" clId="{EE4B0D1F-3EA4-4EB6-BA82-909CC6CB938E}" dt="2022-10-24T15:45:50.107" v="5725" actId="47"/>
        <pc:sldMkLst>
          <pc:docMk/>
          <pc:sldMk cId="1504231553" sldId="305"/>
        </pc:sldMkLst>
      </pc:sldChg>
      <pc:sldChg chg="modSp add del mod ord">
        <pc:chgData name="Renze Meinard Mortiga" userId="1f872dc5d39437bc" providerId="LiveId" clId="{EE4B0D1F-3EA4-4EB6-BA82-909CC6CB938E}" dt="2022-10-25T01:13:18.205" v="7478" actId="47"/>
        <pc:sldMkLst>
          <pc:docMk/>
          <pc:sldMk cId="3614205718" sldId="306"/>
        </pc:sldMkLst>
        <pc:spChg chg="mod">
          <ac:chgData name="Renze Meinard Mortiga" userId="1f872dc5d39437bc" providerId="LiveId" clId="{EE4B0D1F-3EA4-4EB6-BA82-909CC6CB938E}" dt="2022-10-24T15:46:36.068" v="5732" actId="207"/>
          <ac:spMkLst>
            <pc:docMk/>
            <pc:sldMk cId="3614205718" sldId="306"/>
            <ac:spMk id="846" creationId="{461BACB4-A783-92B0-27A5-4837AB3CBAF4}"/>
          </ac:spMkLst>
        </pc:spChg>
      </pc:sldChg>
      <pc:sldChg chg="addSp delSp modSp add mod">
        <pc:chgData name="Renze Meinard Mortiga" userId="1f872dc5d39437bc" providerId="LiveId" clId="{EE4B0D1F-3EA4-4EB6-BA82-909CC6CB938E}" dt="2022-10-24T16:08:35.635" v="6272"/>
        <pc:sldMkLst>
          <pc:docMk/>
          <pc:sldMk cId="3154621330" sldId="307"/>
        </pc:sldMkLst>
        <pc:spChg chg="mod">
          <ac:chgData name="Renze Meinard Mortiga" userId="1f872dc5d39437bc" providerId="LiveId" clId="{EE4B0D1F-3EA4-4EB6-BA82-909CC6CB938E}" dt="2022-10-24T15:49:52.505" v="5756"/>
          <ac:spMkLst>
            <pc:docMk/>
            <pc:sldMk cId="3154621330" sldId="307"/>
            <ac:spMk id="3" creationId="{F2A4544A-F87D-6C6F-6CEE-13F39E43173F}"/>
          </ac:spMkLst>
        </pc:spChg>
        <pc:spChg chg="mod">
          <ac:chgData name="Renze Meinard Mortiga" userId="1f872dc5d39437bc" providerId="LiveId" clId="{EE4B0D1F-3EA4-4EB6-BA82-909CC6CB938E}" dt="2022-10-24T15:49:52.505" v="5756"/>
          <ac:spMkLst>
            <pc:docMk/>
            <pc:sldMk cId="3154621330" sldId="307"/>
            <ac:spMk id="4" creationId="{9DE9EE2C-B8BE-6245-F3C0-0992E179E1F0}"/>
          </ac:spMkLst>
        </pc:spChg>
        <pc:spChg chg="del">
          <ac:chgData name="Renze Meinard Mortiga" userId="1f872dc5d39437bc" providerId="LiveId" clId="{EE4B0D1F-3EA4-4EB6-BA82-909CC6CB938E}" dt="2022-10-24T15:48:29.897" v="5751" actId="478"/>
          <ac:spMkLst>
            <pc:docMk/>
            <pc:sldMk cId="3154621330" sldId="307"/>
            <ac:spMk id="5" creationId="{74587475-2916-3FE3-5C0D-AD1EC54602F4}"/>
          </ac:spMkLst>
        </pc:spChg>
        <pc:spChg chg="mod">
          <ac:chgData name="Renze Meinard Mortiga" userId="1f872dc5d39437bc" providerId="LiveId" clId="{EE4B0D1F-3EA4-4EB6-BA82-909CC6CB938E}" dt="2022-10-24T15:49:52.505" v="5756"/>
          <ac:spMkLst>
            <pc:docMk/>
            <pc:sldMk cId="3154621330" sldId="307"/>
            <ac:spMk id="7" creationId="{3CABD923-450F-DA08-FDDB-2A5A1059B981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8" creationId="{C9CF2CEA-C3BF-E1AF-0391-2175210DA805}"/>
          </ac:spMkLst>
        </pc:spChg>
        <pc:spChg chg="add mod">
          <ac:chgData name="Renze Meinard Mortiga" userId="1f872dc5d39437bc" providerId="LiveId" clId="{EE4B0D1F-3EA4-4EB6-BA82-909CC6CB938E}" dt="2022-10-24T16:01:28.977" v="6130" actId="164"/>
          <ac:spMkLst>
            <pc:docMk/>
            <pc:sldMk cId="3154621330" sldId="307"/>
            <ac:spMk id="10" creationId="{3ADAA6ED-1B79-A8D4-39A3-F4D40EAE5A06}"/>
          </ac:spMkLst>
        </pc:spChg>
        <pc:spChg chg="add mod">
          <ac:chgData name="Renze Meinard Mortiga" userId="1f872dc5d39437bc" providerId="LiveId" clId="{EE4B0D1F-3EA4-4EB6-BA82-909CC6CB938E}" dt="2022-10-24T16:02:02.216" v="6138" actId="1038"/>
          <ac:spMkLst>
            <pc:docMk/>
            <pc:sldMk cId="3154621330" sldId="307"/>
            <ac:spMk id="11" creationId="{3F28D2CC-FFA4-829B-1BAC-821B2E7230D6}"/>
          </ac:spMkLst>
        </pc:spChg>
        <pc:spChg chg="mod">
          <ac:chgData name="Renze Meinard Mortiga" userId="1f872dc5d39437bc" providerId="LiveId" clId="{EE4B0D1F-3EA4-4EB6-BA82-909CC6CB938E}" dt="2022-10-24T15:46:49.858" v="5748" actId="20577"/>
          <ac:spMkLst>
            <pc:docMk/>
            <pc:sldMk cId="3154621330" sldId="307"/>
            <ac:spMk id="17" creationId="{8C1EAF10-7A38-F742-07B8-B3C64F9A6F01}"/>
          </ac:spMkLst>
        </pc:spChg>
        <pc:spChg chg="add del mod">
          <ac:chgData name="Renze Meinard Mortiga" userId="1f872dc5d39437bc" providerId="LiveId" clId="{EE4B0D1F-3EA4-4EB6-BA82-909CC6CB938E}" dt="2022-10-24T15:56:56.354" v="5872" actId="478"/>
          <ac:spMkLst>
            <pc:docMk/>
            <pc:sldMk cId="3154621330" sldId="307"/>
            <ac:spMk id="18" creationId="{4D39E3F9-CBC7-D535-B78F-5DFB7629BC53}"/>
          </ac:spMkLst>
        </pc:spChg>
        <pc:spChg chg="mod">
          <ac:chgData name="Renze Meinard Mortiga" userId="1f872dc5d39437bc" providerId="LiveId" clId="{EE4B0D1F-3EA4-4EB6-BA82-909CC6CB938E}" dt="2022-10-24T16:03:21.087" v="6139"/>
          <ac:spMkLst>
            <pc:docMk/>
            <pc:sldMk cId="3154621330" sldId="307"/>
            <ac:spMk id="18" creationId="{71B9D349-AD97-D9B2-C49D-1F958E0B912A}"/>
          </ac:spMkLst>
        </pc:spChg>
        <pc:spChg chg="add mod">
          <ac:chgData name="Renze Meinard Mortiga" userId="1f872dc5d39437bc" providerId="LiveId" clId="{EE4B0D1F-3EA4-4EB6-BA82-909CC6CB938E}" dt="2022-10-24T16:01:28.977" v="6130" actId="164"/>
          <ac:spMkLst>
            <pc:docMk/>
            <pc:sldMk cId="3154621330" sldId="307"/>
            <ac:spMk id="20" creationId="{5D33D157-7DEE-8D0D-D5A7-8A01EEC61B45}"/>
          </ac:spMkLst>
        </pc:spChg>
        <pc:spChg chg="mod">
          <ac:chgData name="Renze Meinard Mortiga" userId="1f872dc5d39437bc" providerId="LiveId" clId="{EE4B0D1F-3EA4-4EB6-BA82-909CC6CB938E}" dt="2022-10-24T16:03:21.087" v="6139"/>
          <ac:spMkLst>
            <pc:docMk/>
            <pc:sldMk cId="3154621330" sldId="307"/>
            <ac:spMk id="21" creationId="{77DC6585-69B2-0841-BE96-3AF0CB5B3A1B}"/>
          </ac:spMkLst>
        </pc:spChg>
        <pc:spChg chg="add del mod">
          <ac:chgData name="Renze Meinard Mortiga" userId="1f872dc5d39437bc" providerId="LiveId" clId="{EE4B0D1F-3EA4-4EB6-BA82-909CC6CB938E}" dt="2022-10-24T15:57:34.680" v="5886" actId="478"/>
          <ac:spMkLst>
            <pc:docMk/>
            <pc:sldMk cId="3154621330" sldId="307"/>
            <ac:spMk id="21" creationId="{E7571B80-478A-B367-361D-3B822A3BA636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23" creationId="{6BBA77AA-622A-935D-3D47-306C30CB223F}"/>
          </ac:spMkLst>
        </pc:spChg>
        <pc:spChg chg="add mod ord">
          <ac:chgData name="Renze Meinard Mortiga" userId="1f872dc5d39437bc" providerId="LiveId" clId="{EE4B0D1F-3EA4-4EB6-BA82-909CC6CB938E}" dt="2022-10-24T16:06:02.732" v="6237" actId="14861"/>
          <ac:spMkLst>
            <pc:docMk/>
            <pc:sldMk cId="3154621330" sldId="307"/>
            <ac:spMk id="23" creationId="{DCA6A336-1BC3-A0F4-9C95-F67EAAD8446A}"/>
          </ac:spMkLst>
        </pc:spChg>
        <pc:spChg chg="add mod">
          <ac:chgData name="Renze Meinard Mortiga" userId="1f872dc5d39437bc" providerId="LiveId" clId="{EE4B0D1F-3EA4-4EB6-BA82-909CC6CB938E}" dt="2022-10-24T15:57:30.419" v="5882"/>
          <ac:spMkLst>
            <pc:docMk/>
            <pc:sldMk cId="3154621330" sldId="307"/>
            <ac:spMk id="24" creationId="{5D3B0CBA-C9CD-B157-0BB2-5DF1D31094C2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28" creationId="{BD78291D-5097-E7FE-CE8C-5B913E5CED2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" creationId="{DEADCA23-B73D-EA3F-8E4B-1EB8E1F2DDE7}"/>
          </ac:spMkLst>
        </pc:spChg>
        <pc:spChg chg="add mod">
          <ac:chgData name="Renze Meinard Mortiga" userId="1f872dc5d39437bc" providerId="LiveId" clId="{EE4B0D1F-3EA4-4EB6-BA82-909CC6CB938E}" dt="2022-10-24T15:57:30.118" v="5881"/>
          <ac:spMkLst>
            <pc:docMk/>
            <pc:sldMk cId="3154621330" sldId="307"/>
            <ac:spMk id="30" creationId="{E0B904E0-64AA-6554-FAE4-CDF3E7BC691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" creationId="{77FF3AE9-66AA-35A8-403E-53CA85F7E1F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6" creationId="{2D210D10-E335-6F44-135D-CC2CC2A591C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7" creationId="{A20F76E1-ABF7-68BE-0D59-EB635BE0D854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37" creationId="{D59EF518-FF3D-4AC9-9887-FD5E299E10F4}"/>
          </ac:spMkLst>
        </pc:spChg>
        <pc:spChg chg="mod">
          <ac:chgData name="Renze Meinard Mortiga" userId="1f872dc5d39437bc" providerId="LiveId" clId="{EE4B0D1F-3EA4-4EB6-BA82-909CC6CB938E}" dt="2022-10-24T15:50:37.613" v="5777" actId="1076"/>
          <ac:spMkLst>
            <pc:docMk/>
            <pc:sldMk cId="3154621330" sldId="307"/>
            <ac:spMk id="38" creationId="{FC4C3D51-DF2F-94C5-D5F5-FD9DDD0B2731}"/>
          </ac:spMkLst>
        </pc:spChg>
        <pc:spChg chg="del">
          <ac:chgData name="Renze Meinard Mortiga" userId="1f872dc5d39437bc" providerId="LiveId" clId="{EE4B0D1F-3EA4-4EB6-BA82-909CC6CB938E}" dt="2022-10-24T15:48:37.558" v="5753" actId="478"/>
          <ac:spMkLst>
            <pc:docMk/>
            <pc:sldMk cId="3154621330" sldId="307"/>
            <ac:spMk id="41" creationId="{34ACD858-9390-53D1-C420-3238912DAB0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41" creationId="{609E9381-49C6-3F8C-096F-1C0013E2670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42" creationId="{48547CD6-F038-8CC9-F1DF-AE73656A93B3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42" creationId="{F2514CCA-C44F-0591-AC00-DA197D0C3DC6}"/>
          </ac:spMkLst>
        </pc:spChg>
        <pc:spChg chg="del">
          <ac:chgData name="Renze Meinard Mortiga" userId="1f872dc5d39437bc" providerId="LiveId" clId="{EE4B0D1F-3EA4-4EB6-BA82-909CC6CB938E}" dt="2022-10-24T15:48:35.647" v="5752" actId="478"/>
          <ac:spMkLst>
            <pc:docMk/>
            <pc:sldMk cId="3154621330" sldId="307"/>
            <ac:spMk id="44" creationId="{0D3E2B78-3FFB-BB19-6A9B-CFBEA7A3058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44" creationId="{B33D9AB7-1DD8-5D60-BBCA-A903B03BB46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47" creationId="{230E2D05-6FCE-F3DE-F245-6ACF8BBDACDE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47" creationId="{6B7D6F1A-4447-3BB7-396C-BAF733CC2961}"/>
          </ac:spMkLst>
        </pc:spChg>
        <pc:spChg chg="add mod">
          <ac:chgData name="Renze Meinard Mortiga" userId="1f872dc5d39437bc" providerId="LiveId" clId="{EE4B0D1F-3EA4-4EB6-BA82-909CC6CB938E}" dt="2022-10-24T15:57:43.029" v="5894" actId="571"/>
          <ac:spMkLst>
            <pc:docMk/>
            <pc:sldMk cId="3154621330" sldId="307"/>
            <ac:spMk id="48" creationId="{131C5C97-DC9A-B918-609D-6BA10F12E064}"/>
          </ac:spMkLst>
        </pc:spChg>
        <pc:spChg chg="add mod">
          <ac:chgData name="Renze Meinard Mortiga" userId="1f872dc5d39437bc" providerId="LiveId" clId="{EE4B0D1F-3EA4-4EB6-BA82-909CC6CB938E}" dt="2022-10-24T15:57:37.352" v="5889"/>
          <ac:spMkLst>
            <pc:docMk/>
            <pc:sldMk cId="3154621330" sldId="307"/>
            <ac:spMk id="49" creationId="{BE7B2548-785A-55FB-F248-2E13E19943DF}"/>
          </ac:spMkLst>
        </pc:spChg>
        <pc:spChg chg="add mod">
          <ac:chgData name="Renze Meinard Mortiga" userId="1f872dc5d39437bc" providerId="LiveId" clId="{EE4B0D1F-3EA4-4EB6-BA82-909CC6CB938E}" dt="2022-10-24T15:57:42.065" v="5892"/>
          <ac:spMkLst>
            <pc:docMk/>
            <pc:sldMk cId="3154621330" sldId="307"/>
            <ac:spMk id="50" creationId="{423CFA16-90A8-9B42-ED2A-D4C6D4EA64B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50" creationId="{813E7915-8AC1-0A99-D3B9-9B003E2D2C0E}"/>
          </ac:spMkLst>
        </pc:spChg>
        <pc:spChg chg="add mod">
          <ac:chgData name="Renze Meinard Mortiga" userId="1f872dc5d39437bc" providerId="LiveId" clId="{EE4B0D1F-3EA4-4EB6-BA82-909CC6CB938E}" dt="2022-10-24T16:01:28.977" v="6130" actId="164"/>
          <ac:spMkLst>
            <pc:docMk/>
            <pc:sldMk cId="3154621330" sldId="307"/>
            <ac:spMk id="51" creationId="{4AD6CD85-8175-CC2A-ECC6-B9A62E291862}"/>
          </ac:spMkLst>
        </pc:spChg>
        <pc:spChg chg="add mod">
          <ac:chgData name="Renze Meinard Mortiga" userId="1f872dc5d39437bc" providerId="LiveId" clId="{EE4B0D1F-3EA4-4EB6-BA82-909CC6CB938E}" dt="2022-10-24T16:01:28.977" v="6130" actId="164"/>
          <ac:spMkLst>
            <pc:docMk/>
            <pc:sldMk cId="3154621330" sldId="307"/>
            <ac:spMk id="52" creationId="{B2D66AF3-BCC0-A963-664C-5AE4951A00DE}"/>
          </ac:spMkLst>
        </pc:spChg>
        <pc:spChg chg="add mod">
          <ac:chgData name="Renze Meinard Mortiga" userId="1f872dc5d39437bc" providerId="LiveId" clId="{EE4B0D1F-3EA4-4EB6-BA82-909CC6CB938E}" dt="2022-10-24T16:01:28.977" v="6130" actId="164"/>
          <ac:spMkLst>
            <pc:docMk/>
            <pc:sldMk cId="3154621330" sldId="307"/>
            <ac:spMk id="53" creationId="{3AA69E81-4FAF-80E3-79F8-454AA3C504C1}"/>
          </ac:spMkLst>
        </pc:spChg>
        <pc:spChg chg="add mod">
          <ac:chgData name="Renze Meinard Mortiga" userId="1f872dc5d39437bc" providerId="LiveId" clId="{EE4B0D1F-3EA4-4EB6-BA82-909CC6CB938E}" dt="2022-10-24T16:01:37.962" v="6131" actId="14100"/>
          <ac:spMkLst>
            <pc:docMk/>
            <pc:sldMk cId="3154621330" sldId="307"/>
            <ac:spMk id="54" creationId="{3D14B25F-F440-8C68-222A-354272D2236B}"/>
          </ac:spMkLst>
        </pc:spChg>
        <pc:spChg chg="add mod">
          <ac:chgData name="Renze Meinard Mortiga" userId="1f872dc5d39437bc" providerId="LiveId" clId="{EE4B0D1F-3EA4-4EB6-BA82-909CC6CB938E}" dt="2022-10-24T16:01:41.440" v="6132" actId="14100"/>
          <ac:spMkLst>
            <pc:docMk/>
            <pc:sldMk cId="3154621330" sldId="307"/>
            <ac:spMk id="55" creationId="{F7F9501D-6111-ECA6-0270-FC7924E2FCCD}"/>
          </ac:spMkLst>
        </pc:spChg>
        <pc:spChg chg="add mod">
          <ac:chgData name="Renze Meinard Mortiga" userId="1f872dc5d39437bc" providerId="LiveId" clId="{EE4B0D1F-3EA4-4EB6-BA82-909CC6CB938E}" dt="2022-10-24T16:01:46.827" v="6134" actId="14100"/>
          <ac:spMkLst>
            <pc:docMk/>
            <pc:sldMk cId="3154621330" sldId="307"/>
            <ac:spMk id="56" creationId="{5A3A627F-2799-E4EB-49F4-AAB6C802E806}"/>
          </ac:spMkLst>
        </pc:spChg>
        <pc:spChg chg="add mod">
          <ac:chgData name="Renze Meinard Mortiga" userId="1f872dc5d39437bc" providerId="LiveId" clId="{EE4B0D1F-3EA4-4EB6-BA82-909CC6CB938E}" dt="2022-10-24T16:01:50.636" v="6135" actId="14100"/>
          <ac:spMkLst>
            <pc:docMk/>
            <pc:sldMk cId="3154621330" sldId="307"/>
            <ac:spMk id="57" creationId="{FE306E19-3A23-1293-19D9-3B11E2E4E97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58" creationId="{E045F39F-809F-7B33-7BC7-282E8E42C29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1" creationId="{48D43799-9621-FC3E-D3A1-F49C03FC0AB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2" creationId="{048A9837-44AD-8934-473A-ED44A403D2B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3" creationId="{2B7F98C3-A0EC-A04C-60E9-2D63AB75EF1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4" creationId="{DE059EE0-00E3-AC12-E9A1-385D73A5AC8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5" creationId="{D301078F-4ED2-BAED-539A-3F526CD8A48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6" creationId="{A4E81CDD-A9D3-371B-05AB-A124B36EEC7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69" creationId="{46219560-B6FD-3163-29AC-C92C97EBDFB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0" creationId="{5223AD78-394B-D993-C62D-3CE3CD11F71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1" creationId="{3FBF9B9C-2FE5-A132-6C7A-1F5B9A741DB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2" creationId="{E0D81876-A0A4-5D7B-FF23-876FD785F88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3" creationId="{7783FE35-BF3B-3005-0BC2-2FF71D6EB4D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4" creationId="{190AE9F6-CB7E-76B4-34C6-1869E552ECE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5" creationId="{537A3154-FE1E-1CD4-B9BD-CC7EC5D4AB5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6" creationId="{BFEAFBBB-1427-EC90-1FC6-DB14D3E1027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8" creationId="{71B3B503-3D2A-963F-1CD4-98E138DF64A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79" creationId="{639F8C58-52ED-D623-61BF-30F7088B371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0" creationId="{7347BD86-5C25-A317-0C73-F55E7D11465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1" creationId="{2A72FFC2-2281-89A7-5AB7-B100373CCA7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2" creationId="{5C3613F2-EF95-DD69-A1CB-B5D8DF0A1F2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3" creationId="{70308806-1680-F680-7251-F6F830EB549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4" creationId="{9176E8AE-9DDF-100F-0473-69C65AA5005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5" creationId="{052A934E-39A5-3055-F5F6-39BC33B25BD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6" creationId="{2A326102-ED67-ED2E-9511-364A3603B4B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7" creationId="{642DAECC-D169-4C50-24F1-702AFC3AF0F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8" creationId="{61825239-FBE4-2C43-4195-9D2BCD92895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89" creationId="{976D0305-4C48-EEED-C6CB-12B0318C3EA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1" creationId="{51BAC15A-CF6C-0780-CE99-FB582EE8B6C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2" creationId="{3568CB6F-1A7D-AFF4-A85D-D9FDDAF795E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3" creationId="{FA362E09-2B5A-F925-C78D-CB7CCAA809C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4" creationId="{8DF45BB0-985C-0B14-B6ED-9D7FB0A9353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5" creationId="{17554167-6355-AE10-7144-A9C2BE148F1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6" creationId="{E7D57BA6-5130-7F6E-35A6-E112011B983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7" creationId="{54A8483A-2162-3ED8-2B08-B98FEB6F6E3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8" creationId="{15C26A2E-BABE-8BC5-0DAF-53AACEB9FF7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99" creationId="{A2718D49-8378-5E17-937D-83CE0C5C269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0" creationId="{97C76EC3-4FC8-1D81-8BC6-BC5169A4347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1" creationId="{E7D206B3-D737-1817-87C5-85F92E2B5D2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2" creationId="{B62B7DCF-0E89-AB79-6849-16D8BECB005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4" creationId="{410BD754-936F-8C45-18E8-5FE8DE125AD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5" creationId="{2DF38AA1-A2CA-54B4-AAA8-D2470A1D1F1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6" creationId="{E5243C9E-2B28-4C3B-5E1A-53C209D4837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7" creationId="{AFD2908C-BF64-A3D2-DB55-4634D4D2064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8" creationId="{4093546E-22F6-8475-BBDC-5D47E3CB3D9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09" creationId="{7C4A50E9-46FA-425B-6AD5-14EEA5693EF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0" creationId="{F4139CCF-5F41-6CD7-AE6E-F899480AEC8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1" creationId="{29085880-66C9-9947-D989-828ECA16760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2" creationId="{CE9BB96F-A969-C399-1444-6BAAF9C00B5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3" creationId="{E21E6207-1CE0-96A8-D27C-7B0981D4ED8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4" creationId="{29A5B5E2-4FB1-7758-7643-98F566974E7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5" creationId="{3AC92BD8-3A02-094D-4601-637B23C5653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7" creationId="{7115FBA7-5BCC-BBF2-A629-699E67A8012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8" creationId="{A77E04A7-3DC3-B33D-F3F1-F568D0D263B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19" creationId="{198DAB27-1CBE-10B5-E003-AF989CA50721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0" creationId="{6C67AD95-D199-5960-01EC-3995148D567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3" creationId="{85B4E27C-EDA3-D693-EDF9-2D2BF8A5CAD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4" creationId="{38A36FF9-8088-F9D6-470E-7E7EA39E21F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7" creationId="{7AF9AD92-FD69-2C13-CECB-55CDBC4CB87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8" creationId="{045922BF-9769-8922-EEE6-D1089A0D4A2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29" creationId="{48109BBC-258E-FE4F-0748-C03D0C281BC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0" creationId="{01281C1E-B2DF-B3D8-4E70-A2F1D3942E8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1" creationId="{6EC9F058-6F5B-BD23-4894-94C343ABA99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2" creationId="{E82F4CBE-9C77-4C31-4E0F-DBF5F7D7E27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5" creationId="{207A19DB-1B48-6274-EA36-B2ACE269930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6" creationId="{C755BAB3-FDE4-681A-94E8-D19C16D153C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39" creationId="{F65F435D-C8CC-77AD-FF6E-0A6B858DB11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0" creationId="{CF80BD78-43E3-4CAC-032E-402D90794A8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1" creationId="{342AED2B-D82A-20B3-481D-5A5D0B6AD93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2" creationId="{5E68D2A1-C619-9346-73C1-FDB593C1F17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3" creationId="{FE470B59-3D5E-BF37-53E0-173684C6952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4" creationId="{8F3F7F24-C333-3D59-11B4-6420E73D37F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7" creationId="{0A71B43C-4770-D689-2D34-B4E836E01F8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8" creationId="{EEAA6F73-6205-50D3-8E14-A353282D5E0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49" creationId="{0A76367B-8C8F-D6B1-A62B-CA2D49A6623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0" creationId="{051E5F6A-1BC0-0960-23B6-5C1D80D67C7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1" creationId="{A7EA536C-3453-B590-8C65-D60559A9B7F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2" creationId="{34A296FE-DC23-E90B-9581-B6A7D095133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3" creationId="{16FE21B0-4F99-2046-9931-758ADC4D75E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4" creationId="{6654551D-D5BD-F88A-B851-8B70338A4AA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6" creationId="{92DA8CCE-4519-2F6E-5E00-EFDCB77B215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7" creationId="{2187294D-8B0B-EE49-0F57-147AE2F9A49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8" creationId="{FF485973-EAB2-E96C-824C-36FB3F01EF8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59" creationId="{A1A0590D-251E-94FB-8525-51527081B5D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0" creationId="{E18AA962-FF86-5A84-1E71-0CF4885C34C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1" creationId="{DCF48C0C-565D-760D-5979-1C6F6912FC1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2" creationId="{72259B4F-75D4-E06C-6376-675BF6F1873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3" creationId="{65EEEA65-8297-2D3E-4631-7584D2BA446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4" creationId="{073D5608-4AAF-4603-E8FA-416580E0422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5" creationId="{6E4E57AE-7764-522C-1174-76857C9D9A7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6" creationId="{F8F492BA-090C-C9B8-F3C0-273457CE281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7" creationId="{38A9A80F-BF50-29C3-ECD8-E4DD1AC6DDB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69" creationId="{BCDCC9E7-0C03-E1EF-14A4-4FCB30D19E9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0" creationId="{E5F7894F-9692-D385-FF21-B08C04358E2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1" creationId="{9CFC910D-7D6D-64D8-9081-4701401B8ED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2" creationId="{FC398A39-9DF2-9C63-A954-C0A87168D95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3" creationId="{34626940-E520-DA1F-D0A8-B0AD3B8D453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4" creationId="{D4A1F22C-7418-EB33-B7D0-2365CEF96AD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5" creationId="{014ED50B-BEB6-5FAB-95D2-858ECFFE058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6" creationId="{7D7A8441-42A3-E30C-8FBE-3B457F0650E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7" creationId="{12505540-EE5F-D9B4-5F8A-B8991282576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8" creationId="{E51CCB6D-004E-3175-EB70-D6F74BCA3AC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79" creationId="{8F99A221-5154-6804-BA49-FDFC5FFE6FB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0" creationId="{330378A1-217D-687F-B2FD-A3D5ACBA586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2" creationId="{72E898D5-9B31-ACF4-BF36-2DF8A470D99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3" creationId="{C7E75845-5525-0ADB-A93C-0842B4F14F0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4" creationId="{6E9763E5-5FEE-278F-8579-436261C309E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5" creationId="{19380541-350C-09FF-A5AF-59E43745F8A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6" creationId="{C39485F3-0302-1F7E-70A4-DA389C556E2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7" creationId="{D8C56738-B160-481B-4C43-8EBC3166766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8" creationId="{D4AE294C-589C-BA44-F020-9ED781F0CA5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89" creationId="{D2B4BD76-DEA6-A07A-B3C6-F73ADF0BDCE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0" creationId="{0CFC2BB8-DED6-15FB-3733-81DEA335645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1" creationId="{5E916C54-A3B7-AE30-8B4C-01F104BA6FF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2" creationId="{1707F895-2E52-DB7D-A9DD-3895EFDA27E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3" creationId="{59CA1432-BC86-CECD-117B-9A68B871603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5" creationId="{E988308F-1692-23CA-2487-CD87D577256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6" creationId="{A1E88DEC-2E98-27D3-91A4-5BC741C4EC8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7" creationId="{B25EC553-2424-A742-DF99-891140CB814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199" creationId="{10661B1E-9567-93EC-7F90-BBD1160A6A5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0" creationId="{ACB01EA2-0182-C9B1-015A-8103947DF60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1" creationId="{C5038BBE-8821-0F95-0C59-B305487FD613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2" creationId="{C1F9849F-413B-E0A4-40E7-2E4CB66390A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5" creationId="{56DFAAE6-0065-3705-2E5E-652B204238A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8" creationId="{9DA5D816-120C-C413-3373-3EA7D256E9E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09" creationId="{74C93044-A806-E477-67E5-F72CE612328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0" creationId="{411AE1E3-0363-FF1F-DC0A-829B73344CE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1" creationId="{74ED54AB-580F-486B-8CB0-2BD1A86D20D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2" creationId="{A291F990-C138-3720-6DF6-587A38A7E0D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3" creationId="{3D21F106-AF9E-C6A2-37AE-39B15C7004D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6" creationId="{946D4DC3-4751-35C0-8679-44664880828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19" creationId="{BC2F38DB-A344-BCA6-0ACD-5E27888582B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0" creationId="{2CDD249E-42FA-3A8D-3AEB-8A1A9522E36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1" creationId="{C93BB796-00F0-3C24-4B4C-87C12B822A0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2" creationId="{F980BD33-88F0-5B8B-6237-C8D49EEB5AF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3" creationId="{2DAB64AE-47E9-0D5D-2FCA-63B6923BFBC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4" creationId="{4FF106E7-399F-A9C6-7F95-F5ABD7A5658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27" creationId="{D58B06FE-6FA7-A475-62F5-3EA55C7B70C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0" creationId="{332E9C67-9B55-C7F2-916F-558CB5AF7BB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1" creationId="{CFC79C7F-6069-E9DA-5D08-1189DC91E24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2" creationId="{AD6DD0E8-3BA0-0971-9B55-1B2A6E0B091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3" creationId="{8CF832B4-1633-FF5D-A498-1B94C58FD99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4" creationId="{E86BA256-A1DF-61D2-A11D-F58E78AE849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5" creationId="{3B5B3999-9310-F55A-0273-5D6F82AB10C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38" creationId="{94F79D78-3D78-85E9-E138-C373C0998FC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1" creationId="{67D6AA07-672A-21A9-D1FC-0FBAF5755F8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2" creationId="{76B2E33D-FA01-CE38-1A31-40C23CF321D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3" creationId="{D2CB6D1A-7DDF-06A2-1974-6C4394BD77F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4" creationId="{A8E40A5B-DED4-36E7-8F46-9E9A31BB89B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5" creationId="{3B32CBB9-8909-2A48-29DA-3A657C1E552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46" creationId="{17CD0F42-BF27-F4A4-DBF5-3E5B029F86F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0" creationId="{E4F100E9-34C4-B079-4B47-5BE30BB0D31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1" creationId="{1558037F-A135-532F-A144-B76E522EE59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2" creationId="{61C55A35-8E78-E3B8-0E77-2F0C0E1898C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3" creationId="{1C4DA9A7-82C1-4498-2531-D676A4B3B82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4" creationId="{AFC3113D-4268-B413-B17E-8636ACF520C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5" creationId="{8FE910C2-AC5E-2085-0E03-DA330CF1C36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59" creationId="{1E312B51-0C18-4F59-0714-D25EB526B17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0" creationId="{384D2BDF-C6C1-2A1D-9B20-6D261C056D5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1" creationId="{0BB634E6-E390-C47A-81A4-FB0A3FAE1C6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2" creationId="{AAFB56B8-A5D0-E9F9-BCFB-5DEB69ED2E9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3" creationId="{27E2ADB5-E7C8-97C7-0074-8201566262F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4" creationId="{74FAC249-416F-759C-BCBF-EBAA1A78281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6" creationId="{8A96E16D-D607-8A77-F489-DDB55BAD351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7" creationId="{53186FCB-FB32-133F-4AD8-7EAC4B4F7AB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8" creationId="{051DF0A0-C7EE-E1B0-0092-9B63C1F68E5D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69" creationId="{8486030D-86EF-90CF-A71A-5A4DBD7E0FB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3" creationId="{D3D95E87-50F6-0DDC-4E69-76EADBC67FC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4" creationId="{AEB43EC4-AE4D-A374-0550-9C5900B9366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5" creationId="{B1DA80D8-71B5-0E42-9485-0417B9C03C3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6" creationId="{C33F5497-17AF-48B9-60CD-2C80C26D3CC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7" creationId="{A129D798-2232-91FA-5962-46640B578CF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78" creationId="{AC9F69AD-824C-F5D9-EDD0-472D372BF7B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2" creationId="{37CC5CDA-207A-61E7-9B51-F41062EDE6F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3" creationId="{46DE10C0-6709-FC6E-1000-A89F14B5DE1A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4" creationId="{BC76A922-85EC-DFF6-0142-A64192285FB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5" creationId="{3F6CCB68-A78F-3924-FFC0-EB3C3CA8D9C4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6" creationId="{0375C1DC-6A8F-C053-B8D1-23077E2A2602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87" creationId="{E0EB66AD-5BDA-1CBF-B008-2AF10333DE2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1" creationId="{7D94C0C5-5BFB-DEDD-5959-5EB90F74A1F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2" creationId="{C984D913-FFF5-D360-5E21-30E7121B14D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3" creationId="{2CEBE644-24BD-A153-39AE-5F64E01BD79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4" creationId="{9773B248-8934-6762-81B1-026C210F32E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5" creationId="{7287DC37-E324-3CDC-3E14-CE38C4326E77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296" creationId="{17EE7B51-E7DC-9DC8-5579-0029D97D72A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0" creationId="{BA716300-B9C9-4C41-F52C-E51D8756914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1" creationId="{89D1C6C7-A101-1EEE-D475-07E0652355D8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2" creationId="{4A284CDC-BB62-A146-1AA4-F0F82CC56CCC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3" creationId="{DFC35187-280E-71CF-31A4-0E2BF9318191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4" creationId="{70AF2B4D-685E-8E6E-E9C2-0F0E51D9FB5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5" creationId="{F8BD908C-2197-32EB-3F6F-D901DCB99E0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09" creationId="{06FD3F08-58E8-A2A5-7985-E626798B9BC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0" creationId="{41AFE525-2535-9852-12F1-E97B6D04583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1" creationId="{578652A2-B3B2-90B5-805E-BDB14BB4C99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2" creationId="{78990D0E-D915-FE72-6983-256E9C45C6A6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3" creationId="{3BC28050-26EA-97F5-9859-246F956C604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4" creationId="{3F810E96-8E0F-A1D9-2227-2316AA509E6D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8" creationId="{27FAE2F2-ED2E-40D0-11CB-422C7854441F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19" creationId="{5A807C0B-98C1-1D5F-E9F5-6C270C4C1A6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0" creationId="{0DD4030C-02B5-4F40-16C0-F84381CE234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1" creationId="{95E8FD5C-E2D1-8CC7-184D-647D6490014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2" creationId="{8445A614-3EF1-87EB-C76D-56792F444CDB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3" creationId="{0DD73B7F-D844-40AD-160A-10ED34649AE8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4" creationId="{AE9022EF-8A1E-10A6-58FA-2829DF652295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6" creationId="{A20391EE-D7DA-C3D3-BF65-DCCBB71A4A03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7" creationId="{64BAF24A-185B-7BEE-3F07-86AC9577CFF9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29" creationId="{BAFE21AB-25B2-CCC0-F559-F9CFD246F74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0" creationId="{9EF86DF6-B22E-C75F-7540-F35586FBDC20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1" creationId="{7B0078F6-B082-171C-18AC-AD80B56FE89E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3" creationId="{181BE557-9801-2858-3320-C40013BC4460}"/>
          </ac:spMkLst>
        </pc:spChg>
        <pc:spChg chg="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4" creationId="{5A823FC0-8345-9C66-9B8E-5E236BF35180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5" creationId="{C46B445D-39B9-99A3-C420-B4FCF25C9821}"/>
          </ac:spMkLst>
        </pc:spChg>
        <pc:spChg chg="add mod">
          <ac:chgData name="Renze Meinard Mortiga" userId="1f872dc5d39437bc" providerId="LiveId" clId="{EE4B0D1F-3EA4-4EB6-BA82-909CC6CB938E}" dt="2022-10-24T16:08:35.635" v="6272"/>
          <ac:spMkLst>
            <pc:docMk/>
            <pc:sldMk cId="3154621330" sldId="307"/>
            <ac:spMk id="337" creationId="{0B502953-71EA-AE30-BA27-ED338135D8C4}"/>
          </ac:spMkLst>
        </pc:spChg>
        <pc:spChg chg="del">
          <ac:chgData name="Renze Meinard Mortiga" userId="1f872dc5d39437bc" providerId="LiveId" clId="{EE4B0D1F-3EA4-4EB6-BA82-909CC6CB938E}" dt="2022-10-24T15:48:23.992" v="5749" actId="478"/>
          <ac:spMkLst>
            <pc:docMk/>
            <pc:sldMk cId="3154621330" sldId="307"/>
            <ac:spMk id="478" creationId="{274385ED-7CB4-F64D-BE38-C9D18BD150C7}"/>
          </ac:spMkLst>
        </pc:spChg>
        <pc:grpChg chg="add mod">
          <ac:chgData name="Renze Meinard Mortiga" userId="1f872dc5d39437bc" providerId="LiveId" clId="{EE4B0D1F-3EA4-4EB6-BA82-909CC6CB938E}" dt="2022-10-24T15:49:52.505" v="5756"/>
          <ac:grpSpMkLst>
            <pc:docMk/>
            <pc:sldMk cId="3154621330" sldId="307"/>
            <ac:grpSpMk id="2" creationId="{48DC29FD-C801-A920-AD91-B0019B810162}"/>
          </ac:grpSpMkLst>
        </pc:grpChg>
        <pc:grpChg chg="add mod">
          <ac:chgData name="Renze Meinard Mortiga" userId="1f872dc5d39437bc" providerId="LiveId" clId="{EE4B0D1F-3EA4-4EB6-BA82-909CC6CB938E}" dt="2022-10-24T16:04:03.964" v="6174" actId="1036"/>
          <ac:grpSpMkLst>
            <pc:docMk/>
            <pc:sldMk cId="3154621330" sldId="307"/>
            <ac:grpSpMk id="5" creationId="{A1B5E72A-D6AC-0304-5345-011536A40A46}"/>
          </ac:grpSpMkLst>
        </pc:grpChg>
        <pc:grpChg chg="add del mod">
          <ac:chgData name="Renze Meinard Mortiga" userId="1f872dc5d39437bc" providerId="LiveId" clId="{EE4B0D1F-3EA4-4EB6-BA82-909CC6CB938E}" dt="2022-10-24T16:03:37.626" v="6143" actId="478"/>
          <ac:grpSpMkLst>
            <pc:docMk/>
            <pc:sldMk cId="3154621330" sldId="307"/>
            <ac:grpSpMk id="8" creationId="{3F3ED581-B173-4D3A-FADF-CAE3C8D32E33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4" creationId="{4FCC5823-EA37-6F69-AA2E-C85FBE326841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8" creationId="{EB53DACE-1D17-6F9C-3C83-1FAC21C476FA}"/>
          </ac:grpSpMkLst>
        </pc:grpChg>
        <pc:grpChg chg="del">
          <ac:chgData name="Renze Meinard Mortiga" userId="1f872dc5d39437bc" providerId="LiveId" clId="{EE4B0D1F-3EA4-4EB6-BA82-909CC6CB938E}" dt="2022-10-24T15:48:35.647" v="5752" actId="478"/>
          <ac:grpSpMkLst>
            <pc:docMk/>
            <pc:sldMk cId="3154621330" sldId="307"/>
            <ac:grpSpMk id="31" creationId="{1E53A518-8F77-AB81-F5D7-38F3E4C220A3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3" creationId="{B6757E43-AB83-1081-5B0A-3B1864AA6313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4" creationId="{BB2CC409-E8FD-3F15-2076-A44A28F277CE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48" creationId="{529790DB-C598-AC7C-33FB-3E8D9DA2C10D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49" creationId="{2D8B85F1-9BAB-5100-1AF2-EFDF7F2B071D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59" creationId="{026A0B09-7CD6-F0E6-703F-CFDF2781D692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60" creationId="{4F816931-01C0-FB4E-3984-0D6B7A6C3BC3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67" creationId="{A80C52F4-606A-7B22-10DC-46C829044E98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68" creationId="{63A81E28-72E0-C21E-FBA7-7D5B91401CA0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77" creationId="{7487A4E9-71FB-0973-16AF-D04DE453B06F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90" creationId="{A24A35B1-F8AB-B8DC-D423-CDCC605F4DF8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03" creationId="{C8F244E4-3716-A5BA-01FF-2AEA9875A172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16" creationId="{50CEA3C4-8575-29A4-FB28-933A9832EDFB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21" creationId="{AB591AA0-DA2E-B210-8457-F733E3CDC31D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22" creationId="{701729E0-E832-3AE5-71B6-A9E2BD657035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25" creationId="{116984B8-D5DA-FB3C-542D-9E96887202CC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26" creationId="{5DFE84C9-277B-CDE9-B603-00EC06E1EFC2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33" creationId="{1CBE4C7A-0339-34DC-2F72-C8B8E0D06DA8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34" creationId="{705B54AB-1C36-5E9D-AEDA-427A522ECB54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37" creationId="{88D1BD8F-3D71-9AB9-2EB9-68749FEFEC1A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38" creationId="{0E132653-0450-54EF-1412-77950D584D2B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45" creationId="{DA62C300-4DB0-F372-EC1C-8D186A65C41D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46" creationId="{414E620C-169E-DCA9-419A-DFB307EFA89E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55" creationId="{F04653EF-30C6-CD66-107B-81ADE1145DA1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68" creationId="{558213B6-0514-5910-931B-2001E120D657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81" creationId="{DAC38714-B983-E53D-04CE-D33505874AF6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94" creationId="{D4D81ADC-7F1D-D91A-7F55-80C21EF3AFF3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198" creationId="{A89B1468-31B6-66CA-A373-548A0D09B3F0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03" creationId="{8F6DE7D6-6BBE-822E-65EA-1D7403E5AD96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04" creationId="{9117415D-8D9C-0BC5-A8E0-EA068B52CB17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06" creationId="{1D54DDA4-C877-D474-62F5-A0A13555119B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07" creationId="{0024C568-0F63-F586-6174-10C1F8CFEE01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14" creationId="{4B6D38FA-E9F6-5FD6-0657-B3AA6E8B00F7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15" creationId="{31DA78A3-E1FE-AAEA-C134-E9E46E980831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17" creationId="{7C4359D0-398B-ADE8-0FA3-124BCD0E93DA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18" creationId="{82F2A35C-E0AF-B092-3A4E-F334367642B0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25" creationId="{A791C2BF-8DE6-E822-ACD1-FF77B2592BD8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26" creationId="{8C6EA165-CD5A-93B8-E85F-B8526B79C120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28" creationId="{90F72FE0-BC31-346D-1BE8-BAD6B1C59573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29" creationId="{AF7A0215-F627-0641-0C6F-7C23A7560FEB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36" creationId="{2EBDB16F-D1A2-1AC8-C4A3-908405AF6C52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37" creationId="{4681909D-CF36-F7BE-78E4-14367DDCB7D8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39" creationId="{C4B0CA2E-D634-7446-770F-689DF4527B64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40" creationId="{B04E4FF7-4B19-D8D4-197F-8B43F702E05D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47" creationId="{22DF0A30-867C-44EC-3E1D-134822D5EDCE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48" creationId="{089F35DB-4854-3A20-60EC-2A03616DEE98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49" creationId="{A8D8C200-B248-F632-ED30-9A523988756F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56" creationId="{BD96296B-DE7E-068F-0377-5F62C5BB856A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57" creationId="{BF245B4C-4A99-1A32-AE03-275168DF5596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58" creationId="{31378D89-49F0-72BF-DFA6-033C1360EE35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65" creationId="{E06D2A93-9BD9-8A1B-50AE-C908C8F9A065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70" creationId="{A573A3C0-8C4F-6D7C-2B36-677A365A1D01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71" creationId="{326EDC09-59D3-EA9C-A5CD-AE73908A3F56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72" creationId="{9FBA57E4-BD01-6431-759B-B30EAF7AC8D0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79" creationId="{3D7658D3-5985-B84B-EA1C-635BB40F525F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80" creationId="{355AA028-F43B-3E32-D21A-4A401DDEB8FE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81" creationId="{8E588C1E-765E-72CF-FA14-6A9A88225668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88" creationId="{042D14DA-5DA4-6A31-E4D7-D0DD051DCF00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89" creationId="{F9208025-A26E-34FF-1DDA-CC9E09FC80F1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90" creationId="{7FDF4FF3-55B6-B4E5-7A7F-C13650269224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97" creationId="{D7149BA2-F01F-ACE9-79A4-EE15F4A91A63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98" creationId="{8408773A-7C04-DEA3-FF52-3BCE08578D3B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299" creationId="{D0A50525-7A1B-0D23-7E6B-066AC0FC6A1E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06" creationId="{D2EDE289-0F9F-8674-1F87-28D0EB74440E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07" creationId="{4D75E5F9-7C45-72A6-49DB-3E47C696678D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08" creationId="{8D9CD607-3A14-8CB8-69C9-5AB2D36C2301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15" creationId="{8669130B-AF66-2CA0-6944-2E077BF56DF1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16" creationId="{D9AE3CFF-2A4E-C273-0E26-18CD51196A4A}"/>
          </ac:grpSpMkLst>
        </pc:grpChg>
        <pc:grpChg chg="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17" creationId="{C39EC03D-0E87-DF9D-7116-B6191A16AC44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25" creationId="{EDF57E08-15FE-D1A5-18C0-28F32301FA1C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28" creationId="{CDB13C90-F354-DB08-E73B-37364D6C70CD}"/>
          </ac:grpSpMkLst>
        </pc:grpChg>
        <pc:grpChg chg="add mod">
          <ac:chgData name="Renze Meinard Mortiga" userId="1f872dc5d39437bc" providerId="LiveId" clId="{EE4B0D1F-3EA4-4EB6-BA82-909CC6CB938E}" dt="2022-10-24T16:08:35.635" v="6272"/>
          <ac:grpSpMkLst>
            <pc:docMk/>
            <pc:sldMk cId="3154621330" sldId="307"/>
            <ac:grpSpMk id="332" creationId="{17C5E109-A569-2590-2494-17382BF658EA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561" creationId="{B3DF45CD-BD69-BB03-8544-A4D5AD664A3E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573" creationId="{A952A31E-EB97-2D7E-3780-C8D0BF232382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20" creationId="{51BE0168-96C6-4FBA-ED72-B671549670FF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21" creationId="{D8AE8F1F-95DC-C425-70CF-4FE49D2266FB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34" creationId="{0675F643-050A-7E7D-445D-6CBA299EB569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55" creationId="{22F423D0-A887-F579-02A6-1799D0161D9C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56" creationId="{2B6A4830-1746-4528-C3F6-DC0C973A223A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66" creationId="{B3CAFCEA-595A-1B00-A062-364A721D28CD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76" creationId="{E56A3154-3FB3-BA2E-CD6D-8450AAEDFD32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689" creationId="{53BC9AF7-46AE-5577-0B96-500E2E7B2C4C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701" creationId="{266D3683-47D3-2831-EE11-4C90F8F1ECC0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711" creationId="{5EDE5FF2-F095-7F15-73DE-C21F9E6FC0B2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721" creationId="{F566A703-A77A-AD8C-815F-07D5AA056ACA}"/>
          </ac:grpSpMkLst>
        </pc:grpChg>
        <pc:grpChg chg="del">
          <ac:chgData name="Renze Meinard Mortiga" userId="1f872dc5d39437bc" providerId="LiveId" clId="{EE4B0D1F-3EA4-4EB6-BA82-909CC6CB938E}" dt="2022-10-24T15:48:23.992" v="5749" actId="478"/>
          <ac:grpSpMkLst>
            <pc:docMk/>
            <pc:sldMk cId="3154621330" sldId="307"/>
            <ac:grpSpMk id="733" creationId="{65FFFCB2-AE4B-97F3-59CE-99565E851966}"/>
          </ac:grpSpMkLst>
        </pc:grpChg>
        <pc:grpChg chg="del">
          <ac:chgData name="Renze Meinard Mortiga" userId="1f872dc5d39437bc" providerId="LiveId" clId="{EE4B0D1F-3EA4-4EB6-BA82-909CC6CB938E}" dt="2022-10-24T15:48:27.834" v="5750" actId="478"/>
          <ac:grpSpMkLst>
            <pc:docMk/>
            <pc:sldMk cId="3154621330" sldId="307"/>
            <ac:grpSpMk id="746" creationId="{0C9A75D9-3933-A628-DAFA-80305EC4F4A7}"/>
          </ac:grpSpMkLst>
        </pc:grpChg>
        <pc:grpChg chg="del">
          <ac:chgData name="Renze Meinard Mortiga" userId="1f872dc5d39437bc" providerId="LiveId" clId="{EE4B0D1F-3EA4-4EB6-BA82-909CC6CB938E}" dt="2022-10-24T15:48:27.834" v="5750" actId="478"/>
          <ac:grpSpMkLst>
            <pc:docMk/>
            <pc:sldMk cId="3154621330" sldId="307"/>
            <ac:grpSpMk id="759" creationId="{EA693B5A-D778-D86F-BFA1-29613916E2DB}"/>
          </ac:grpSpMkLst>
        </pc:grpChg>
        <pc:grpChg chg="del">
          <ac:chgData name="Renze Meinard Mortiga" userId="1f872dc5d39437bc" providerId="LiveId" clId="{EE4B0D1F-3EA4-4EB6-BA82-909CC6CB938E}" dt="2022-10-24T15:48:27.834" v="5750" actId="478"/>
          <ac:grpSpMkLst>
            <pc:docMk/>
            <pc:sldMk cId="3154621330" sldId="307"/>
            <ac:grpSpMk id="772" creationId="{187AA8AD-258A-09A9-F919-18B57AA6B099}"/>
          </ac:grpSpMkLst>
        </pc:grpChg>
        <pc:picChg chg="mod">
          <ac:chgData name="Renze Meinard Mortiga" userId="1f872dc5d39437bc" providerId="LiveId" clId="{EE4B0D1F-3EA4-4EB6-BA82-909CC6CB938E}" dt="2022-10-24T16:01:28.977" v="6130" actId="164"/>
          <ac:picMkLst>
            <pc:docMk/>
            <pc:sldMk cId="3154621330" sldId="307"/>
            <ac:picMk id="43" creationId="{76A4C5E3-5956-58B5-7E14-1B5006E34A41}"/>
          </ac:picMkLst>
        </pc:picChg>
        <pc:picChg chg="add mod">
          <ac:chgData name="Renze Meinard Mortiga" userId="1f872dc5d39437bc" providerId="LiveId" clId="{EE4B0D1F-3EA4-4EB6-BA82-909CC6CB938E}" dt="2022-10-24T16:08:35.635" v="6272"/>
          <ac:picMkLst>
            <pc:docMk/>
            <pc:sldMk cId="3154621330" sldId="307"/>
            <ac:picMk id="336" creationId="{ED7C56A0-69EE-F74B-64FD-B3A2C6B8F730}"/>
          </ac:picMkLst>
        </pc:picChg>
      </pc:sldChg>
      <pc:sldChg chg="addSp modSp add mod">
        <pc:chgData name="Renze Meinard Mortiga" userId="1f872dc5d39437bc" providerId="LiveId" clId="{EE4B0D1F-3EA4-4EB6-BA82-909CC6CB938E}" dt="2022-10-24T16:09:05.565" v="6274" actId="207"/>
        <pc:sldMkLst>
          <pc:docMk/>
          <pc:sldMk cId="4186040278" sldId="308"/>
        </pc:sldMkLst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" creationId="{DD3FB54B-AD69-7B17-0B59-BA90ACF64C3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" creationId="{F58D4CEB-8B75-6483-A5B0-20224707DFB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" creationId="{B735A5E7-FB05-1042-7BC5-0576C1A0941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3" creationId="{FE8E98BC-AD35-987E-4A9E-1EED5F1EDC6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4" creationId="{F54B0EE8-6E7B-3E39-9F3A-77277B228DF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6" creationId="{A0612C62-CD79-D30D-CDC6-E107F9FAA3B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7" creationId="{D6CFF285-1103-13A4-2261-835FB148F4A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41" creationId="{E334AA01-0CEA-0EF7-394A-CA74B406CFA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47" creationId="{C024D731-8DBB-2CD6-E120-13D287FC4AD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48" creationId="{D34585EA-C000-E9E2-1254-F8534789DAD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58" creationId="{0E9487B3-B4D0-A5F7-E658-6AC9B362DE7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59" creationId="{CECBBAAD-3394-8204-9B0D-72D78686918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0" creationId="{71A668D8-6703-CD94-FF79-BB41E47C9BA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1" creationId="{D3B2CDF1-CF1D-509E-D82B-5A592971876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2" creationId="{8C368D3C-3060-280F-1179-31CACEF6A1D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3" creationId="{C059D39F-1B8E-3051-8467-18ED7E1793D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6" creationId="{1AB461B8-F458-69D5-8C05-353BE987A69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7" creationId="{C11B3537-4FEB-8D4C-C2E4-48055780878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8" creationId="{966B63A6-7B8F-1B31-BCC2-4C6167A8FB5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69" creationId="{FCC80AD8-3764-31D9-9BEA-6E612D23B15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0" creationId="{85AD0C25-5371-62AD-8775-4DFC66D4671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1" creationId="{25143711-E474-8F71-B285-ABC6680A45E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2" creationId="{AB534836-3809-B28A-8519-487C8F9AFBB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3" creationId="{C8B0EB1D-35B3-1DC7-0E6C-67888EC8486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5" creationId="{81266633-CA1F-A89F-B10E-02CDBC5A29D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6" creationId="{72193634-ECDA-2A23-F944-66A0D78596B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7" creationId="{DB788A84-FFCF-919D-F970-57DE60AE2B6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8" creationId="{BE772498-D6A0-B3F8-C6D7-92C69269FB0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79" creationId="{1AC02A04-4901-986D-9271-F86769DB7ED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0" creationId="{AB4EF892-A7D9-0A69-5358-ADF9703B8C5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1" creationId="{7D12100E-40E2-9F52-57F3-D16C1BD985F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2" creationId="{902AA35F-4511-C06A-4A33-977A81EEF98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3" creationId="{8D1D8A82-3B5D-EBE1-FF59-EBF47C03508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4" creationId="{9D261A41-6448-F78D-8579-B8AC050DE4E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5" creationId="{DA4E70C8-42F0-2866-C6A5-F49C40E04E2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6" creationId="{F9C926E4-0021-33FE-94BC-7BCD9F867DC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8" creationId="{922F664F-3CFF-0700-1D4B-F25BFDABA18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89" creationId="{AB329939-56D6-A3B6-1A2C-9F0EDAEFA69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0" creationId="{F2AB2B77-241A-99DC-792C-43E8A5E4BF2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1" creationId="{2143905A-A2E3-034B-48A9-AAF5981567D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2" creationId="{751B7755-CD92-6260-A2E3-A14F810CAB8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3" creationId="{F9A81966-11D4-3581-7565-DF38796E162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4" creationId="{A82CF481-D21A-FD28-7A49-ADB0BB8E8E9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5" creationId="{1B165725-52EE-8A35-7BCC-7BD3073FB3D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6" creationId="{9148569E-32C1-37E0-795D-8773858E4CF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7" creationId="{AE08EBF7-4AC2-9C34-4A94-0FAE6710874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8" creationId="{EB5D9156-B8FE-2AD4-4AD0-5EDBA9A58DF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99" creationId="{A7AEE76A-356B-ECFB-B796-E41C04C7CF7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1" creationId="{D98A9A6B-4619-79CB-B5BA-76636FCD580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2" creationId="{1219CB4D-9D98-E62D-DDBD-49AF2D9EEF4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3" creationId="{6381315F-3EA4-1E6E-5E57-755A99003A1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4" creationId="{13EAA3AD-2FB5-2A4E-A0FF-DA4CEBD6216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5" creationId="{DC3C1478-4626-B81C-1BB7-5420434E899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6" creationId="{E313F626-D5EF-DA50-09C0-3778E36CC2A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7" creationId="{E80B3E2A-BF89-2685-02BB-75F62A3A534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8" creationId="{E1DBA25E-EDFB-E745-C183-2FAC129C5F6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09" creationId="{1FADD851-A23B-CAA8-C499-6706F589A92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0" creationId="{74544FD1-B339-39D8-6D40-02A60457E12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1" creationId="{3CF96075-1F30-2E8B-DC24-B557BB43E0B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2" creationId="{19869CB7-68FB-6A2C-AA1F-CD8EF669724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4" creationId="{09440A52-748E-74E5-9994-52C5DC90AE0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5" creationId="{B0D22927-B598-3D6D-C080-449D0282916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6" creationId="{10C9B800-146D-C486-C08E-215BD5C5DA5A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17" creationId="{1A9EA0F0-4DB4-293A-D277-B6FA8687912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0" creationId="{8803B987-950C-8197-ED93-EBC4D43D25C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1" creationId="{D0A8D2C7-AA68-8C10-F9A0-0D5CA967821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4" creationId="{1D141615-0AA5-F020-9510-93F47AB7251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5" creationId="{CF81B3A0-0174-7523-88B6-D8D13C81165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6" creationId="{194CAFB2-7296-A4EB-248A-848BA527AB9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7" creationId="{E9C404BA-E450-47CD-E1BA-0ED5535A7AC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8" creationId="{4B19D9C8-2D45-C6D6-F3E6-782F52A3488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29" creationId="{B564E2A1-EB1D-A0A0-A78E-81830A6B657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2" creationId="{8AE9D104-A7F3-5165-A22A-59C7A3F156C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3" creationId="{43AD171A-23E5-5909-80D3-5D66A52860A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6" creationId="{2806352F-65A9-CEA6-7638-B14FB3443B0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7" creationId="{31B4B9B7-3A82-E8D6-52CA-5A3CE41C219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8" creationId="{383C28CE-720E-657F-6A3D-CF778773B3A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39" creationId="{7BA2B126-6DD2-045F-3464-028367BE6AD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0" creationId="{BDB2F41A-C758-609D-30D5-BDEE61B2457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1" creationId="{3EFD9591-CF38-5F2B-BBBE-26FFF11DC3E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4" creationId="{D1DD856D-C8DB-2EE3-E9D8-20EED07C1DC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5" creationId="{1BD00F39-691E-87D2-2556-3064C23454A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6" creationId="{9A076EA4-759E-49EB-B261-C327F5AD89E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7" creationId="{74C62520-1362-5200-A0CB-7979FA2B3FE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8" creationId="{9A4F084B-E78F-3289-B31B-C952AAA5402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49" creationId="{80AD209A-51A1-3B5D-8028-59C5A16D850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0" creationId="{E41C17AA-B698-F0FF-B094-06D24CBA32B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1" creationId="{E87B4D05-00BD-4B56-06AD-21F85DE0CBA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3" creationId="{DA657CC8-A53D-C3FD-AFA3-3C96E69D6F8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4" creationId="{1C7E4D19-603E-1912-22E5-1B1D099B151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5" creationId="{B32E92CD-C0D7-C33E-5F5D-9D10CBA0DA1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6" creationId="{9E7D1B37-CB68-45CC-5EDE-BAC66FAB86E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7" creationId="{C2AC2C4A-A848-E714-8A21-5501CF645F3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8" creationId="{45E78D3E-8361-C9CB-20C9-158FD9686E8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59" creationId="{864FC3C8-6359-5EE9-565A-F73842C0A04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0" creationId="{A3AC3DEB-7809-ED75-9B86-7903FCE2CAF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1" creationId="{6B2C9A85-3C95-A5BE-7950-CCD0A8591EF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2" creationId="{DC45A177-1E9E-9C35-35E4-C4356C35F7A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3" creationId="{17684F0B-E5B7-07AE-8824-1B5F55BA422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4" creationId="{D037B02A-1590-E5FC-61BC-98A2789601B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6" creationId="{2CE143F7-6090-2DE8-2B9F-F8B1F446236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7" creationId="{E4C6BB96-E2CE-79A8-28CA-46D015D0C0A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8" creationId="{E98DCC29-8AEC-4769-7B29-2A0A59EEA4C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69" creationId="{A2BDD019-70BB-98F8-1032-5DC6EB069BE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0" creationId="{DA3FFF33-AEA7-DC37-08B1-5E01A619C27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1" creationId="{A5A9AD37-439E-EF5E-3AC7-3AC14FB759B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2" creationId="{AF3F0F3D-09D2-4A0E-51FB-354E168A9BE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3" creationId="{7F8B15CE-8900-7C0B-AEC1-99FB486B1DA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4" creationId="{4CB49DB6-1B87-D43E-9294-BB7A7A4573C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5" creationId="{784C2825-7016-D84E-9CDC-99BCCCA70CB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6" creationId="{9BACD5B8-DC55-CE2D-7646-21CEE5DAA80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7" creationId="{AF668F1B-D3D7-607E-03CC-03E6F62C872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79" creationId="{9A19C23D-F30A-7E91-B317-FD150A384E7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0" creationId="{766D2051-174D-7D3F-8343-75FE6BA6897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1" creationId="{2201747C-F807-73DF-8B2C-B33CF94181F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2" creationId="{9D01A43D-86B5-6992-92D9-23AE48914EC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3" creationId="{8F1DE2F1-EDE2-5F87-E198-3845567349D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4" creationId="{C3FEB59F-011C-E22D-58C8-EB901029691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5" creationId="{18C24B4B-5CC0-1ECD-5AFB-611517046BE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6" creationId="{245F3D46-9DF4-6857-4529-6F1AD64B30A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7" creationId="{5A7B7382-C62B-9284-5424-A977DF99AD6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8" creationId="{170E5C65-0412-9E4E-65B0-315AD146900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89" creationId="{7AE0B6D6-9D9B-98F8-83ED-7CF582E077B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0" creationId="{3A056F8A-ABD6-358A-BC0F-D7356DCF3AA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2" creationId="{F1629B71-194A-AA41-96CB-8B97A00609A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3" creationId="{4F717F77-618C-1649-D0BB-C3506791363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4" creationId="{3550428E-75B1-B7F1-C98D-BA4B8DDA06C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6" creationId="{16FC76D1-BDB4-5C1C-8B40-A6E9A7FCBCE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7" creationId="{4A204FF0-4F49-1CEC-E979-EFEEC8CF5BC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8" creationId="{C9C8D36E-795D-6E46-3440-3D30D9A08FAC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199" creationId="{AEC5BFDF-91ED-96BC-EA05-66DC731C16E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2" creationId="{22FFFBBC-AB1B-626C-8BAC-492274CF9CF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5" creationId="{0E9DDC1A-D0B3-7FB3-65C3-DD3CDF44744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6" creationId="{EDC51569-9167-1552-2EBC-F3D44031481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7" creationId="{26F4DB10-2BED-AD06-B169-93B929C9587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8" creationId="{EDD80192-4CD6-FE6F-2CE9-2D51252CF68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09" creationId="{9A9B7C2C-30F5-35A0-DFDB-EA9932060B2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0" creationId="{44C44112-02F4-F3B4-7C3F-70540FE55BE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3" creationId="{7C1722AE-C468-50F4-C901-159580AFD75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6" creationId="{432ACA3B-C6AB-881B-C2F0-CCF115392DE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7" creationId="{A7A612E4-8A35-A9A6-081B-8F42C625231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8" creationId="{9835BC83-274C-579F-DB17-CB87A291573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19" creationId="{D8D42A24-6FB5-67B7-A170-6D6F2B8CFC2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0" creationId="{3E22CD0B-4BA8-D572-C629-B91B4813422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1" creationId="{B9D1678E-34EE-CB73-AEDD-89C93620CD6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4" creationId="{E56CF781-0822-B6A2-5CFA-E15E6507ACA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7" creationId="{D138FBF6-9BAF-423B-577A-9854CD49D1E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8" creationId="{01C005D1-329D-4CA6-1C2E-AEA1CC9629F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29" creationId="{043F3E69-BA75-7340-1CC6-6D42019C324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0" creationId="{23F1CAB4-0249-C551-AFF8-EB7399F527C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1" creationId="{57360093-0AD5-850F-C8C8-65C395040DF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2" creationId="{6105D364-8B47-FC87-E285-55B6FFF4647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5" creationId="{B3416280-6D28-3A72-EC57-B27F6B1AB39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8" creationId="{4C327F50-95A8-289B-830A-982D7D6C527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39" creationId="{8C0F7085-A95E-99CA-AC29-ECCF8144858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0" creationId="{D5230D06-43C0-E901-3AA5-8590848880B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1" creationId="{2B8F4804-4896-B1A5-BCE6-9DBD66E5669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2" creationId="{1DCE2A30-157B-1C0E-B73F-7C05E7502D2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3" creationId="{C78B3E72-7313-4A65-4CCF-2AD196D7D45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7" creationId="{08EA938A-824A-166F-42E2-6F4CBF42EBD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8" creationId="{0113968D-A83F-F763-A2F0-9CAEB0318B4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49" creationId="{A0315CD5-AD9E-76E3-83FF-8274FAF4234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0" creationId="{D50549E7-7AA8-E45F-0DFB-D644755C3EF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1" creationId="{10DA6D1A-030D-1E9D-79EA-2FA9A2E5F07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2" creationId="{9EFFDEC1-CEBE-428C-CD18-88515762D27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6" creationId="{C3E369EB-A1C8-1E5F-3109-3FC4689E217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7" creationId="{DD18CC34-0783-8615-0D10-74D8C907075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8" creationId="{56D11526-E3FD-69FD-C24C-CA676A95862A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59" creationId="{83A2DFBF-F9C9-7D94-12CD-03923265952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0" creationId="{F604A1D3-760C-1AE8-5680-E116A41A68C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1" creationId="{B47FF58C-0EC9-7E26-C03F-4ECB28F058F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3" creationId="{85075F93-7ECF-ECEC-662D-1ECEA3B766A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4" creationId="{B6BF739A-4327-8906-BB6F-E2B84853E01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5" creationId="{C5A56CA0-D01C-D08E-072F-B02EAA0406B5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66" creationId="{C78CA43F-19CF-A73B-E6BB-4E557B0841A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0" creationId="{E084481D-D380-3319-2184-52C9665253A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1" creationId="{D30746A8-6115-B7DF-CA4E-01CEACDAD0F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2" creationId="{14F44AAE-D40C-0779-5903-AE7561816F4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3" creationId="{B25CCA5F-C505-405F-ED99-CD6D8B53F12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4" creationId="{E30F38E9-4A70-E2CF-3F76-DB9D6AEB601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5" creationId="{F75CBED0-8097-6794-A412-A62C54C7905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79" creationId="{A349BC62-E3E7-5407-6D37-6902ACCDD71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0" creationId="{3EA5BE73-2379-E07C-37C4-D521BC4C8FD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1" creationId="{9E596CCD-B74C-4630-D8F5-04522EEA526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2" creationId="{9EF251B4-EAAD-2DD8-BA10-15C2793C3DA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3" creationId="{8DA16D86-41B9-87C7-1123-3930688609A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4" creationId="{4650DBD8-73E0-4D4B-31FC-F857E7DD2CB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8" creationId="{B11598CD-82D7-8859-F4CE-8D8C5626E631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89" creationId="{824FFA24-81AF-EE02-22D1-CDDCC62BCDD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0" creationId="{20D9D83B-AFD5-8D10-EE04-F66566B8341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1" creationId="{EE07CC32-CC5D-E4A8-FC23-DA71D5AB32BF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2" creationId="{7CC03D22-2227-862F-14D2-5BB1706E5FB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3" creationId="{420C82CD-7564-CF29-3491-01BCCD38011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7" creationId="{0AF76EBF-A398-410B-5517-4B2B91AFA04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8" creationId="{78D1D62D-25AC-5B94-D65D-52E1F76B1B4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299" creationId="{B832B72A-9A50-9303-043F-EE7683B2D436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0" creationId="{C3F57B72-0B8A-2C74-8286-D41B908C307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1" creationId="{96B04CB3-8CB7-49EC-D85F-98D74D74A42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2" creationId="{ADB46E97-3EEB-E9DC-9654-81D6DD90E8E7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6" creationId="{B33AF1DE-B475-F3F3-2AC7-79CCEFA083D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7" creationId="{EE920E04-A210-E85D-2D0C-B2F10C4E4EDD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8" creationId="{C7E653E9-B02D-F0F4-477D-96D01B5766B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09" creationId="{D699F3EC-F0B8-84AE-C9E3-B0C36FC56FC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0" creationId="{E2E2E2E9-C7C3-4C05-8FFB-D44C244D5090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1" creationId="{1EED26CC-15BB-6F4D-0F7B-ACA28E92BFE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5" creationId="{270E776D-582B-1570-F449-EA64FA056A33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6" creationId="{5F4DA2C5-53EB-2BEB-F90F-790D7056AE6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7" creationId="{A2A54566-15EA-ABB4-602E-A5498BC2CD05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8" creationId="{688C486E-54E9-78BE-4AC7-AF8861E74214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19" creationId="{5439EB98-DE6E-EE13-7FFA-E963CAB2669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0" creationId="{FD4A006B-EC6D-325C-ADFB-0553012FFBF1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1" creationId="{2B68033A-911C-236A-FCD8-58CD9953B5BB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3" creationId="{775E84E9-3098-7096-8701-D66F6C046D7E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4" creationId="{F04C9F0B-009C-B684-6F1F-601D7033B88C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6" creationId="{9A396935-F314-4BF5-CB41-D984AC6971C2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7" creationId="{9EAF38D1-7192-462B-CF5E-B8537DE1DF22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28" creationId="{9FC167B9-BE81-5703-1092-14833EB29A58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30" creationId="{4D2622A0-7AC8-9354-30A8-0E3F2ED15EF9}"/>
          </ac:spMkLst>
        </pc:spChg>
        <pc:spChg chg="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31" creationId="{D0625DAF-780C-5CCC-D3C6-4605913C9B06}"/>
          </ac:spMkLst>
        </pc:spChg>
        <pc:spChg chg="add mod">
          <ac:chgData name="Renze Meinard Mortiga" userId="1f872dc5d39437bc" providerId="LiveId" clId="{EE4B0D1F-3EA4-4EB6-BA82-909CC6CB938E}" dt="2022-10-24T16:09:05.565" v="6274" actId="207"/>
          <ac:spMkLst>
            <pc:docMk/>
            <pc:sldMk cId="4186040278" sldId="308"/>
            <ac:spMk id="332" creationId="{D485D8ED-31A9-3708-2B22-F3A3AEC09D5D}"/>
          </ac:spMkLst>
        </pc:spChg>
        <pc:spChg chg="add mod">
          <ac:chgData name="Renze Meinard Mortiga" userId="1f872dc5d39437bc" providerId="LiveId" clId="{EE4B0D1F-3EA4-4EB6-BA82-909CC6CB938E}" dt="2022-10-24T16:08:45.359" v="6273"/>
          <ac:spMkLst>
            <pc:docMk/>
            <pc:sldMk cId="4186040278" sldId="308"/>
            <ac:spMk id="334" creationId="{7683C09B-BEBE-2EA4-6647-E7CE7512087A}"/>
          </ac:spMkLst>
        </pc:s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8" creationId="{34105D52-1B82-EC22-19D7-344B94C85F7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8" creationId="{32C329C4-9254-AA86-5309-EA506AE69BC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8" creationId="{866D06D7-9DAD-D472-4407-508BCD5D4569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0" creationId="{CE9F95C7-251E-E451-E18C-6100053413B9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42" creationId="{F99D5FB1-41FA-0710-5598-AAD966A07C19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44" creationId="{1E013170-AD01-83A4-2F2F-479C809D046D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49" creationId="{2ADEC0A7-1312-0C56-E6F1-E77230933D1A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50" creationId="{1B7BB72A-7D89-6D5D-E0FE-91248D75A4E4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64" creationId="{FF107C5C-D13B-30EB-55C9-D50ABDE6F759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65" creationId="{CF5A6CE2-388B-820F-9238-964EEF4C9C86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74" creationId="{7764B61F-452A-DE96-BCBC-2271B6F82D96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87" creationId="{3316326B-BB3A-D0EE-3D8C-7CBD8A9B0D59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00" creationId="{C3DB91E1-E6BB-6E26-C7D3-C11FA196BC65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13" creationId="{2C27F015-671F-D3B8-2B11-9CA15FBACC93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18" creationId="{BD9E9B85-0390-0581-BD71-B84B13A0A51B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19" creationId="{D7BCAC66-E882-BD8C-0EED-CBFB8B726635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22" creationId="{FB4D8C76-1474-1D99-17DB-D56678C7E133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23" creationId="{8EFD204C-6E4D-CFD5-AF35-E84506BEEE5C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30" creationId="{7CEE9B8B-BFAB-2506-0635-2D9451C65D2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31" creationId="{800C2C16-EE99-9CEA-B16D-8CB887F533A5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34" creationId="{F13483D9-59E9-AF4D-1361-6658633B2754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35" creationId="{EE24E392-A730-AA07-C49B-3FD758E33243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42" creationId="{22F73FEE-A284-C42E-BF46-9708C43D628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43" creationId="{E7FE069A-B1A6-B910-426B-1B93EB2AED3B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52" creationId="{C5E00721-49F1-4888-96FF-1E7A15FFC6C3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65" creationId="{85CBE71D-1766-9BB2-52A5-B9346C59CAE0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78" creationId="{362B2EFB-6EE6-FEE8-F8FE-25925AB13E5B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91" creationId="{89A97E51-0618-CAFF-B9A0-27255EACF7A8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195" creationId="{B661C93E-EF7D-B53E-0CE1-4E731D8C809B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00" creationId="{54026145-F893-970E-7043-538A470574A7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01" creationId="{FF43EED9-91D3-E700-D207-33E4F0B6173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03" creationId="{74BFF2E3-1E7A-582B-F394-DF3C277A9928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04" creationId="{C8A1DC78-2EDA-CB58-E516-5329E6E849C1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11" creationId="{71EA55A0-AACC-F1B1-DB1B-0917703F164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12" creationId="{A511957D-46BB-7A97-6D6C-AC16B6C91BFD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14" creationId="{81F056E5-B4CB-A616-C2C9-CA631C1B598B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15" creationId="{4AABCFA5-71E4-EEB1-7726-C945362D48E5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22" creationId="{B8EE370D-EE38-D10A-B1C0-627DAD261CC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23" creationId="{24CBBFA2-A956-4E2D-9C9E-DD62011529E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25" creationId="{115B2616-BF15-03A8-6776-71CB04BC62E1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26" creationId="{378FCF32-7243-BFF5-E430-7137E573CEF9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33" creationId="{147A45C1-6895-32FF-728A-94B0EC6011D9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34" creationId="{6A0D06B5-C5AF-C87D-B6AD-85BC00F883D8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36" creationId="{92F8870F-4E23-CADB-652E-5DAEB2E48278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37" creationId="{FB5F153E-A60E-045C-CC2C-183EC8693EE3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44" creationId="{51E7F659-5477-EBB9-055B-60C37BAAD5E6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45" creationId="{84F18641-ADC3-09D1-4C1E-56F308C64A6B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46" creationId="{533CA16A-167E-5707-5E18-BD99273BFB08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53" creationId="{23444B7D-D4C5-D47A-1D0A-5D058367F8CA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54" creationId="{177E1228-A54E-9821-10B9-647133E9DF2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55" creationId="{46D2B793-9CBD-3882-D4F4-747F3ADF04B2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62" creationId="{D3C654CF-E241-B4AE-BB9B-142BE0545C58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67" creationId="{BA4E3725-5DE3-1E3D-62DA-A3B90FC434BE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68" creationId="{D3307948-8D78-54D0-3ECD-35C0113AE70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69" creationId="{B5C0FD8F-FE56-8EE7-C501-84D0DD324368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76" creationId="{8BE38972-0425-B6C5-8D1B-871870EE505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77" creationId="{9A47998B-75A9-75DF-D226-79744DDCDAF8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78" creationId="{494F2CB3-73CE-7D1B-6115-ED8F6C6F03CD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85" creationId="{F907907D-1AE0-E0EA-DA7A-4BCD60777FD1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86" creationId="{0EAF42C9-F32F-AF19-B788-F1866F33BAC5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87" creationId="{ACB3F8AE-B102-55F7-715D-9B642D03705C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94" creationId="{00AB7C9A-2F85-D1FF-A155-62B4615B71ED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95" creationId="{CD5EE7B1-7226-A578-ADEF-2D8C46069F12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296" creationId="{0FF60707-23EE-29C3-ABB4-FC846219B23A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03" creationId="{17A01F13-A821-D083-44E1-EC9D3B1C488F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04" creationId="{9D38E6EA-5D8C-1540-2D3C-08E63989D9C5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05" creationId="{16E8ACD4-F0F8-40D4-9B1B-6A7F1D083912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12" creationId="{D02A0011-359A-944A-B080-63A46FA6DEC0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13" creationId="{694BE3C3-08BD-FD31-699A-31501E39C04D}"/>
          </ac:grpSpMkLst>
        </pc:grpChg>
        <pc:grpChg chg="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14" creationId="{BF9C5B6B-8317-4C40-D46F-753654299626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22" creationId="{3413A9B5-A59C-9F66-C83B-5566A172269E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25" creationId="{A647A75E-B7BA-18B6-C16D-39505E5C54F1}"/>
          </ac:grpSpMkLst>
        </pc:grpChg>
        <pc:grpChg chg="add mod">
          <ac:chgData name="Renze Meinard Mortiga" userId="1f872dc5d39437bc" providerId="LiveId" clId="{EE4B0D1F-3EA4-4EB6-BA82-909CC6CB938E}" dt="2022-10-24T16:08:45.359" v="6273"/>
          <ac:grpSpMkLst>
            <pc:docMk/>
            <pc:sldMk cId="4186040278" sldId="308"/>
            <ac:grpSpMk id="329" creationId="{6E8E4EDF-DD3C-CED6-C904-AC2CD33EDF74}"/>
          </ac:grpSpMkLst>
        </pc:grpChg>
        <pc:picChg chg="add mod">
          <ac:chgData name="Renze Meinard Mortiga" userId="1f872dc5d39437bc" providerId="LiveId" clId="{EE4B0D1F-3EA4-4EB6-BA82-909CC6CB938E}" dt="2022-10-24T16:08:45.359" v="6273"/>
          <ac:picMkLst>
            <pc:docMk/>
            <pc:sldMk cId="4186040278" sldId="308"/>
            <ac:picMk id="333" creationId="{C6B784D1-A27C-39CE-A111-3EAC729A5ECA}"/>
          </ac:picMkLst>
        </pc:picChg>
      </pc:sldChg>
      <pc:sldChg chg="modSp add del mod">
        <pc:chgData name="Renze Meinard Mortiga" userId="1f872dc5d39437bc" providerId="LiveId" clId="{EE4B0D1F-3EA4-4EB6-BA82-909CC6CB938E}" dt="2022-10-24T16:08:33.364" v="6271" actId="47"/>
        <pc:sldMkLst>
          <pc:docMk/>
          <pc:sldMk cId="1296825608" sldId="309"/>
        </pc:sldMkLst>
        <pc:spChg chg="mod">
          <ac:chgData name="Renze Meinard Mortiga" userId="1f872dc5d39437bc" providerId="LiveId" clId="{EE4B0D1F-3EA4-4EB6-BA82-909CC6CB938E}" dt="2022-10-24T16:07:38.512" v="6269" actId="1036"/>
          <ac:spMkLst>
            <pc:docMk/>
            <pc:sldMk cId="1296825608" sldId="309"/>
            <ac:spMk id="842" creationId="{034F8F6C-F7A6-835B-4685-0797BAFA41E0}"/>
          </ac:spMkLst>
        </pc:spChg>
        <pc:spChg chg="mod">
          <ac:chgData name="Renze Meinard Mortiga" userId="1f872dc5d39437bc" providerId="LiveId" clId="{EE4B0D1F-3EA4-4EB6-BA82-909CC6CB938E}" dt="2022-10-24T16:07:22.995" v="6266" actId="115"/>
          <ac:spMkLst>
            <pc:docMk/>
            <pc:sldMk cId="1296825608" sldId="309"/>
            <ac:spMk id="846" creationId="{461BACB4-A783-92B0-27A5-4837AB3CBAF4}"/>
          </ac:spMkLst>
        </pc:spChg>
      </pc:sldChg>
      <pc:sldChg chg="addSp modSp add del mod">
        <pc:chgData name="Renze Meinard Mortiga" userId="1f872dc5d39437bc" providerId="LiveId" clId="{EE4B0D1F-3EA4-4EB6-BA82-909CC6CB938E}" dt="2022-10-24T16:19:21.343" v="6492" actId="47"/>
        <pc:sldMkLst>
          <pc:docMk/>
          <pc:sldMk cId="2487184740" sldId="310"/>
        </pc:sldMkLst>
        <pc:spChg chg="add mod ord">
          <ac:chgData name="Renze Meinard Mortiga" userId="1f872dc5d39437bc" providerId="LiveId" clId="{EE4B0D1F-3EA4-4EB6-BA82-909CC6CB938E}" dt="2022-10-24T16:18:48.413" v="6443" actId="692"/>
          <ac:spMkLst>
            <pc:docMk/>
            <pc:sldMk cId="2487184740" sldId="310"/>
            <ac:spMk id="8" creationId="{FFCFD48A-73DC-25AC-DB9E-A57E8E411045}"/>
          </ac:spMkLst>
        </pc:spChg>
        <pc:spChg chg="add mod">
          <ac:chgData name="Renze Meinard Mortiga" userId="1f872dc5d39437bc" providerId="LiveId" clId="{EE4B0D1F-3EA4-4EB6-BA82-909CC6CB938E}" dt="2022-10-24T16:17:02.841" v="6361" actId="1037"/>
          <ac:spMkLst>
            <pc:docMk/>
            <pc:sldMk cId="2487184740" sldId="310"/>
            <ac:spMk id="18" creationId="{2C784750-59F4-93A2-53B1-5CC943678D3F}"/>
          </ac:spMkLst>
        </pc:spChg>
        <pc:spChg chg="add mod">
          <ac:chgData name="Renze Meinard Mortiga" userId="1f872dc5d39437bc" providerId="LiveId" clId="{EE4B0D1F-3EA4-4EB6-BA82-909CC6CB938E}" dt="2022-10-24T16:16:57.752" v="6357" actId="1037"/>
          <ac:spMkLst>
            <pc:docMk/>
            <pc:sldMk cId="2487184740" sldId="310"/>
            <ac:spMk id="21" creationId="{8462599A-4F2C-BBC5-85EA-CAE788676B6D}"/>
          </ac:spMkLst>
        </pc:spChg>
        <pc:spChg chg="add mod">
          <ac:chgData name="Renze Meinard Mortiga" userId="1f872dc5d39437bc" providerId="LiveId" clId="{EE4B0D1F-3EA4-4EB6-BA82-909CC6CB938E}" dt="2022-10-24T16:17:08.404" v="6363" actId="1076"/>
          <ac:spMkLst>
            <pc:docMk/>
            <pc:sldMk cId="2487184740" sldId="310"/>
            <ac:spMk id="24" creationId="{00B76BC9-BF53-EFBF-2196-CF7D37502B19}"/>
          </ac:spMkLst>
        </pc:spChg>
      </pc:sldChg>
      <pc:sldChg chg="add del">
        <pc:chgData name="Renze Meinard Mortiga" userId="1f872dc5d39437bc" providerId="LiveId" clId="{EE4B0D1F-3EA4-4EB6-BA82-909CC6CB938E}" dt="2022-10-24T16:09:40.573" v="6278" actId="2890"/>
        <pc:sldMkLst>
          <pc:docMk/>
          <pc:sldMk cId="1198028258" sldId="311"/>
        </pc:sldMkLst>
      </pc:sldChg>
      <pc:sldChg chg="add del">
        <pc:chgData name="Renze Meinard Mortiga" userId="1f872dc5d39437bc" providerId="LiveId" clId="{EE4B0D1F-3EA4-4EB6-BA82-909CC6CB938E}" dt="2022-10-24T16:09:31.891" v="6276" actId="47"/>
        <pc:sldMkLst>
          <pc:docMk/>
          <pc:sldMk cId="2171878929" sldId="311"/>
        </pc:sldMkLst>
      </pc:sldChg>
      <pc:sldChg chg="modSp add mod ord">
        <pc:chgData name="Renze Meinard Mortiga" userId="1f872dc5d39437bc" providerId="LiveId" clId="{EE4B0D1F-3EA4-4EB6-BA82-909CC6CB938E}" dt="2022-10-24T16:41:42.995" v="7001"/>
        <pc:sldMkLst>
          <pc:docMk/>
          <pc:sldMk cId="2806777583" sldId="311"/>
        </pc:sldMkLst>
        <pc:spChg chg="mod">
          <ac:chgData name="Renze Meinard Mortiga" userId="1f872dc5d39437bc" providerId="LiveId" clId="{EE4B0D1F-3EA4-4EB6-BA82-909CC6CB938E}" dt="2022-10-24T16:10:16.049" v="6337" actId="1038"/>
          <ac:spMkLst>
            <pc:docMk/>
            <pc:sldMk cId="2806777583" sldId="311"/>
            <ac:spMk id="8" creationId="{E68D2BA8-BB0D-40C5-F2F2-EB7F5A462856}"/>
          </ac:spMkLst>
        </pc:spChg>
        <pc:picChg chg="mod">
          <ac:chgData name="Renze Meinard Mortiga" userId="1f872dc5d39437bc" providerId="LiveId" clId="{EE4B0D1F-3EA4-4EB6-BA82-909CC6CB938E}" dt="2022-10-24T16:41:42.995" v="7001"/>
          <ac:picMkLst>
            <pc:docMk/>
            <pc:sldMk cId="2806777583" sldId="311"/>
            <ac:picMk id="4" creationId="{FFD5C140-55E0-D2F1-56C5-EAA893D47DE7}"/>
          </ac:picMkLst>
        </pc:picChg>
      </pc:sldChg>
      <pc:sldChg chg="add del">
        <pc:chgData name="Renze Meinard Mortiga" userId="1f872dc5d39437bc" providerId="LiveId" clId="{EE4B0D1F-3EA4-4EB6-BA82-909CC6CB938E}" dt="2022-10-24T16:15:29.873" v="6339" actId="47"/>
        <pc:sldMkLst>
          <pc:docMk/>
          <pc:sldMk cId="785336690" sldId="312"/>
        </pc:sldMkLst>
      </pc:sldChg>
      <pc:sldChg chg="modSp add mod modTransition">
        <pc:chgData name="Renze Meinard Mortiga" userId="1f872dc5d39437bc" providerId="LiveId" clId="{EE4B0D1F-3EA4-4EB6-BA82-909CC6CB938E}" dt="2022-10-24T16:23:33.793" v="6661"/>
        <pc:sldMkLst>
          <pc:docMk/>
          <pc:sldMk cId="3954507777" sldId="312"/>
        </pc:sldMkLst>
        <pc:spChg chg="mod">
          <ac:chgData name="Renze Meinard Mortiga" userId="1f872dc5d39437bc" providerId="LiveId" clId="{EE4B0D1F-3EA4-4EB6-BA82-909CC6CB938E}" dt="2022-10-24T16:20:06.091" v="6597" actId="692"/>
          <ac:spMkLst>
            <pc:docMk/>
            <pc:sldMk cId="3954507777" sldId="312"/>
            <ac:spMk id="8" creationId="{FFCFD48A-73DC-25AC-DB9E-A57E8E411045}"/>
          </ac:spMkLst>
        </pc:spChg>
        <pc:spChg chg="mod">
          <ac:chgData name="Renze Meinard Mortiga" userId="1f872dc5d39437bc" providerId="LiveId" clId="{EE4B0D1F-3EA4-4EB6-BA82-909CC6CB938E}" dt="2022-10-24T16:20:09.668" v="6602" actId="692"/>
          <ac:spMkLst>
            <pc:docMk/>
            <pc:sldMk cId="3954507777" sldId="312"/>
            <ac:spMk id="18" creationId="{2C784750-59F4-93A2-53B1-5CC943678D3F}"/>
          </ac:spMkLst>
        </pc:spChg>
        <pc:spChg chg="mod">
          <ac:chgData name="Renze Meinard Mortiga" userId="1f872dc5d39437bc" providerId="LiveId" clId="{EE4B0D1F-3EA4-4EB6-BA82-909CC6CB938E}" dt="2022-10-24T16:20:12.902" v="6608" actId="692"/>
          <ac:spMkLst>
            <pc:docMk/>
            <pc:sldMk cId="3954507777" sldId="312"/>
            <ac:spMk id="24" creationId="{00B76BC9-BF53-EFBF-2196-CF7D37502B19}"/>
          </ac:spMkLst>
        </pc:spChg>
      </pc:sldChg>
      <pc:sldChg chg="modSp add mod">
        <pc:chgData name="Renze Meinard Mortiga" userId="1f872dc5d39437bc" providerId="LiveId" clId="{EE4B0D1F-3EA4-4EB6-BA82-909CC6CB938E}" dt="2022-10-24T16:19:39.200" v="6549" actId="692"/>
        <pc:sldMkLst>
          <pc:docMk/>
          <pc:sldMk cId="2162314852" sldId="313"/>
        </pc:sldMkLst>
        <pc:spChg chg="mod">
          <ac:chgData name="Renze Meinard Mortiga" userId="1f872dc5d39437bc" providerId="LiveId" clId="{EE4B0D1F-3EA4-4EB6-BA82-909CC6CB938E}" dt="2022-10-24T16:19:26.745" v="6511" actId="692"/>
          <ac:spMkLst>
            <pc:docMk/>
            <pc:sldMk cId="2162314852" sldId="313"/>
            <ac:spMk id="8" creationId="{FFCFD48A-73DC-25AC-DB9E-A57E8E411045}"/>
          </ac:spMkLst>
        </pc:spChg>
        <pc:spChg chg="mod">
          <ac:chgData name="Renze Meinard Mortiga" userId="1f872dc5d39437bc" providerId="LiveId" clId="{EE4B0D1F-3EA4-4EB6-BA82-909CC6CB938E}" dt="2022-10-24T16:19:29.956" v="6516" actId="692"/>
          <ac:spMkLst>
            <pc:docMk/>
            <pc:sldMk cId="2162314852" sldId="313"/>
            <ac:spMk id="18" creationId="{2C784750-59F4-93A2-53B1-5CC943678D3F}"/>
          </ac:spMkLst>
        </pc:spChg>
        <pc:spChg chg="mod">
          <ac:chgData name="Renze Meinard Mortiga" userId="1f872dc5d39437bc" providerId="LiveId" clId="{EE4B0D1F-3EA4-4EB6-BA82-909CC6CB938E}" dt="2022-10-24T16:19:34.459" v="6537" actId="692"/>
          <ac:spMkLst>
            <pc:docMk/>
            <pc:sldMk cId="2162314852" sldId="313"/>
            <ac:spMk id="21" creationId="{8462599A-4F2C-BBC5-85EA-CAE788676B6D}"/>
          </ac:spMkLst>
        </pc:spChg>
        <pc:spChg chg="mod">
          <ac:chgData name="Renze Meinard Mortiga" userId="1f872dc5d39437bc" providerId="LiveId" clId="{EE4B0D1F-3EA4-4EB6-BA82-909CC6CB938E}" dt="2022-10-24T16:19:39.200" v="6549" actId="692"/>
          <ac:spMkLst>
            <pc:docMk/>
            <pc:sldMk cId="2162314852" sldId="313"/>
            <ac:spMk id="24" creationId="{00B76BC9-BF53-EFBF-2196-CF7D37502B19}"/>
          </ac:spMkLst>
        </pc:spChg>
      </pc:sldChg>
      <pc:sldChg chg="modSp add mod modTransition">
        <pc:chgData name="Renze Meinard Mortiga" userId="1f872dc5d39437bc" providerId="LiveId" clId="{EE4B0D1F-3EA4-4EB6-BA82-909CC6CB938E}" dt="2022-10-24T16:23:18.812" v="6647"/>
        <pc:sldMkLst>
          <pc:docMk/>
          <pc:sldMk cId="3558438570" sldId="314"/>
        </pc:sldMkLst>
        <pc:spChg chg="mod">
          <ac:chgData name="Renze Meinard Mortiga" userId="1f872dc5d39437bc" providerId="LiveId" clId="{EE4B0D1F-3EA4-4EB6-BA82-909CC6CB938E}" dt="2022-10-24T16:19:03.152" v="6454" actId="692"/>
          <ac:spMkLst>
            <pc:docMk/>
            <pc:sldMk cId="3558438570" sldId="314"/>
            <ac:spMk id="18" creationId="{2C784750-59F4-93A2-53B1-5CC943678D3F}"/>
          </ac:spMkLst>
        </pc:spChg>
        <pc:spChg chg="mod">
          <ac:chgData name="Renze Meinard Mortiga" userId="1f872dc5d39437bc" providerId="LiveId" clId="{EE4B0D1F-3EA4-4EB6-BA82-909CC6CB938E}" dt="2022-10-24T16:19:06.547" v="6467" actId="692"/>
          <ac:spMkLst>
            <pc:docMk/>
            <pc:sldMk cId="3558438570" sldId="314"/>
            <ac:spMk id="21" creationId="{8462599A-4F2C-BBC5-85EA-CAE788676B6D}"/>
          </ac:spMkLst>
        </pc:spChg>
        <pc:spChg chg="mod">
          <ac:chgData name="Renze Meinard Mortiga" userId="1f872dc5d39437bc" providerId="LiveId" clId="{EE4B0D1F-3EA4-4EB6-BA82-909CC6CB938E}" dt="2022-10-24T16:19:13.537" v="6491" actId="692"/>
          <ac:spMkLst>
            <pc:docMk/>
            <pc:sldMk cId="3558438570" sldId="314"/>
            <ac:spMk id="24" creationId="{00B76BC9-BF53-EFBF-2196-CF7D37502B19}"/>
          </ac:spMkLst>
        </pc:spChg>
      </pc:sldChg>
      <pc:sldChg chg="modSp add mod modTransition">
        <pc:chgData name="Renze Meinard Mortiga" userId="1f872dc5d39437bc" providerId="LiveId" clId="{EE4B0D1F-3EA4-4EB6-BA82-909CC6CB938E}" dt="2022-10-24T16:23:26.018" v="6652"/>
        <pc:sldMkLst>
          <pc:docMk/>
          <pc:sldMk cId="960481688" sldId="315"/>
        </pc:sldMkLst>
        <pc:spChg chg="mod">
          <ac:chgData name="Renze Meinard Mortiga" userId="1f872dc5d39437bc" providerId="LiveId" clId="{EE4B0D1F-3EA4-4EB6-BA82-909CC6CB938E}" dt="2022-10-24T16:19:50.776" v="6555" actId="692"/>
          <ac:spMkLst>
            <pc:docMk/>
            <pc:sldMk cId="960481688" sldId="315"/>
            <ac:spMk id="8" creationId="{FFCFD48A-73DC-25AC-DB9E-A57E8E411045}"/>
          </ac:spMkLst>
        </pc:spChg>
        <pc:spChg chg="mod">
          <ac:chgData name="Renze Meinard Mortiga" userId="1f872dc5d39437bc" providerId="LiveId" clId="{EE4B0D1F-3EA4-4EB6-BA82-909CC6CB938E}" dt="2022-10-24T16:19:54.542" v="6588" actId="692"/>
          <ac:spMkLst>
            <pc:docMk/>
            <pc:sldMk cId="960481688" sldId="315"/>
            <ac:spMk id="21" creationId="{8462599A-4F2C-BBC5-85EA-CAE788676B6D}"/>
          </ac:spMkLst>
        </pc:spChg>
        <pc:spChg chg="mod">
          <ac:chgData name="Renze Meinard Mortiga" userId="1f872dc5d39437bc" providerId="LiveId" clId="{EE4B0D1F-3EA4-4EB6-BA82-909CC6CB938E}" dt="2022-10-24T16:19:59.091" v="6592" actId="692"/>
          <ac:spMkLst>
            <pc:docMk/>
            <pc:sldMk cId="960481688" sldId="315"/>
            <ac:spMk id="24" creationId="{00B76BC9-BF53-EFBF-2196-CF7D37502B19}"/>
          </ac:spMkLst>
        </pc:spChg>
      </pc:sldChg>
      <pc:sldChg chg="add del">
        <pc:chgData name="Renze Meinard Mortiga" userId="1f872dc5d39437bc" providerId="LiveId" clId="{EE4B0D1F-3EA4-4EB6-BA82-909CC6CB938E}" dt="2022-10-24T16:22:49.019" v="6640" actId="47"/>
        <pc:sldMkLst>
          <pc:docMk/>
          <pc:sldMk cId="1555666116" sldId="316"/>
        </pc:sldMkLst>
      </pc:sldChg>
      <pc:sldChg chg="modSp add mod modTransition">
        <pc:chgData name="Renze Meinard Mortiga" userId="1f872dc5d39437bc" providerId="LiveId" clId="{EE4B0D1F-3EA4-4EB6-BA82-909CC6CB938E}" dt="2022-10-24T16:23:38.634" v="6666"/>
        <pc:sldMkLst>
          <pc:docMk/>
          <pc:sldMk cId="215992196" sldId="317"/>
        </pc:sldMkLst>
        <pc:spChg chg="mod">
          <ac:chgData name="Renze Meinard Mortiga" userId="1f872dc5d39437bc" providerId="LiveId" clId="{EE4B0D1F-3EA4-4EB6-BA82-909CC6CB938E}" dt="2022-10-24T16:21:40.558" v="6639" actId="692"/>
          <ac:spMkLst>
            <pc:docMk/>
            <pc:sldMk cId="215992196" sldId="317"/>
            <ac:spMk id="8" creationId="{FFCFD48A-73DC-25AC-DB9E-A57E8E411045}"/>
          </ac:spMkLst>
        </pc:spChg>
        <pc:spChg chg="mod">
          <ac:chgData name="Renze Meinard Mortiga" userId="1f872dc5d39437bc" providerId="LiveId" clId="{EE4B0D1F-3EA4-4EB6-BA82-909CC6CB938E}" dt="2022-10-24T16:21:37.034" v="6629" actId="692"/>
          <ac:spMkLst>
            <pc:docMk/>
            <pc:sldMk cId="215992196" sldId="317"/>
            <ac:spMk id="18" creationId="{2C784750-59F4-93A2-53B1-5CC943678D3F}"/>
          </ac:spMkLst>
        </pc:spChg>
        <pc:spChg chg="mod">
          <ac:chgData name="Renze Meinard Mortiga" userId="1f872dc5d39437bc" providerId="LiveId" clId="{EE4B0D1F-3EA4-4EB6-BA82-909CC6CB938E}" dt="2022-10-24T16:20:22.636" v="6618" actId="692"/>
          <ac:spMkLst>
            <pc:docMk/>
            <pc:sldMk cId="215992196" sldId="317"/>
            <ac:spMk id="21" creationId="{8462599A-4F2C-BBC5-85EA-CAE788676B6D}"/>
          </ac:spMkLst>
        </pc:spChg>
      </pc:sldChg>
      <pc:sldChg chg="addSp modSp add del">
        <pc:chgData name="Renze Meinard Mortiga" userId="1f872dc5d39437bc" providerId="LiveId" clId="{EE4B0D1F-3EA4-4EB6-BA82-909CC6CB938E}" dt="2022-10-25T08:00:00.132" v="8440" actId="47"/>
        <pc:sldMkLst>
          <pc:docMk/>
          <pc:sldMk cId="4112721099" sldId="318"/>
        </pc:sldMkLst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2" creationId="{B740206A-5873-9973-6B21-7C49BA71BBF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3" creationId="{69D8CA0F-2BB6-9080-377C-842FF9A5E8B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6" creationId="{ED347ADE-759E-E26B-2F77-8412EA3A67B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7" creationId="{4EA39F64-A86D-3744-F5E9-2C0C2DBB115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8" creationId="{DB3F947D-86F2-0FE0-AE52-EAAD2B7B449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59" creationId="{251BC4F7-78C7-3266-B281-433C374B300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0" creationId="{76E78502-919B-7F77-4A34-0123EF36D3F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1" creationId="{F0670557-FC70-8E5E-5B8A-403A0FB5A01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4" creationId="{9E2F1E2C-D2C1-E0B0-44AE-FF3F70ED152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5" creationId="{12BD2452-0840-9607-7A8C-C6A555DE94B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8" creationId="{F1802A24-3DED-2B02-86E8-ED15D9DE378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69" creationId="{72D736B3-8A88-9F60-2D92-446D3422EA9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0" creationId="{0AF5A67B-FCA2-9270-F70B-0C16C357EB1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1" creationId="{DFEB1CC4-8426-C1A6-0F7D-A6A964E1FE1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2" creationId="{BD7F1F9D-81A2-B75D-8783-ED0AB25DFFE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3" creationId="{DEBB6FCA-4217-90B8-1881-190CCECE582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6" creationId="{6EAEFD2F-2AAE-EB45-0847-FF0A828283E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7" creationId="{63A129D7-0ECA-0F9B-7C94-B67E648C72E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79" creationId="{9D1C478E-E5A8-5519-B4A5-00985E509A1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0" creationId="{B35F2391-6CF7-CD00-3551-627132CEB0D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1" creationId="{3A3920D2-EB90-16F2-1B74-950886E06AC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2" creationId="{EE16360A-AA88-BC50-9530-10F1AC524BE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3" creationId="{1428D727-6A47-72B2-7548-BECABA1FE97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4" creationId="{2573F2FC-EA1B-AD53-323E-18D65181BC7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6" creationId="{2B222759-CEB1-1115-A681-F1C3EB716BE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7" creationId="{15E19659-9346-FE81-2222-159808031DE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8" creationId="{4502B262-1CB9-0140-CAD9-B56B2BC3CEE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89" creationId="{01E0A9EE-98AB-904C-8CFB-CF3BBE06776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0" creationId="{C9482040-EC6F-633F-5317-04A3E29F34C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1" creationId="{1AEE6543-18A9-53F1-8E4B-BE523B1AA90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2" creationId="{EFCA052E-E3D6-EA60-DEBB-A5E8A89B49E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3" creationId="{1177264D-D29A-3A95-39A0-92A29593DB1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4" creationId="{C6469589-A462-D496-6C02-BB0CC47F85D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5" creationId="{92AD2DDF-3F1E-6CD6-9378-AEA261C0792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6" creationId="{E2D81AFA-FCDB-6EBF-3F4C-C9C55E45702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7" creationId="{9A8D722F-D1A8-5D5A-F031-7B8FA3E8F35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499" creationId="{BED85A64-4FD3-7C2A-BCE8-4F702E41240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0" creationId="{3E6B8D31-0880-4F5F-850A-25B67B3720A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1" creationId="{257AB17E-5FA4-6BEA-E454-C1494F2C995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2" creationId="{E0C1F895-8782-E736-B257-C9576802B0B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3" creationId="{2107D70A-0582-F83E-4691-D1887BDF58E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4" creationId="{E476AB08-7FE0-7443-092B-3BE52675C12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5" creationId="{58412CC8-F0F8-BC23-FCC7-FFFF1ED53FC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6" creationId="{4AF6FE54-DE56-A29F-D8CD-B3CE66AA3AD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7" creationId="{583F038C-E235-6435-BA9C-D6CD7C375B8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8" creationId="{1E8C787C-E178-514F-8A86-1381BEE2E78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09" creationId="{8B1F8F80-A29A-E85E-5079-7FBD457DF7F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0" creationId="{78F5C0A2-1108-CF46-4946-DBE2B8CBFF7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2" creationId="{A0758D45-A265-7703-CD07-263F718C63F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3" creationId="{9E27E395-491B-F4BA-DCC4-BAB00E84742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4" creationId="{076C2F0B-F61F-B3A7-5D20-467296FD071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5" creationId="{61D1179B-E735-FD68-F799-42BC74DD5BC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6" creationId="{259172B1-9DE1-F000-3AA3-FD776AACEFB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7" creationId="{F14D186B-BA35-4BE2-65EC-CAB6FD69B52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8" creationId="{BF0B1F94-4B1A-93D5-02D0-7868D245C4D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19" creationId="{E7357297-3AB3-0A26-69FD-62B5E99828A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0" creationId="{8145123C-09F7-58C4-0A48-955BD12232D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1" creationId="{D0076D06-768C-F7DE-DF10-9C1EB055EB0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2" creationId="{A6BE79F0-CD64-4FC9-3DA0-4B027E0278E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3" creationId="{68F3DD3A-1C28-F67B-C4A0-CA262C01299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5" creationId="{3D5EC5AD-78A9-026C-C806-1F80F738609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6" creationId="{82958376-A2FB-D435-6FF3-07C4A513FC2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27" creationId="{3DBFED12-609A-D071-F9E6-6C9DB740088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0" creationId="{8B7412DC-E80E-DB6C-5007-9FE7AD18C03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1" creationId="{B3A39D0B-0823-B973-47ED-CBE1981CF2E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4" creationId="{9939A278-A14C-674F-4E93-70148984615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5" creationId="{7BDCB74F-5C52-2BA2-356B-6B5DBC2E2ED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6" creationId="{AB9E58C3-0348-4E63-15EE-4EB15FE3867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7" creationId="{3D9CE64F-060D-F52F-D963-FB90A82E8FB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8" creationId="{CCF0B050-C02D-8560-EF8F-461A6B7B494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39" creationId="{3A10E52F-8CB8-E9AC-7E53-339D05E9CA0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2" creationId="{0C375E1B-4288-BE01-98DD-2AE9DEEF0FA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3" creationId="{5203C182-5C19-5ECD-571B-802EADC58DD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6" creationId="{6E2385D3-908A-10C1-C102-40473AC11F5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7" creationId="{3F1EC06F-E264-2190-B403-315F272838F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8" creationId="{6B7AB303-C570-4590-7B29-A6A08B26CC0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49" creationId="{BA0CF65B-7DA2-859D-1B10-6A024363990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0" creationId="{65AD4814-039F-DC37-9949-97929080B7D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1" creationId="{CF50603E-9AC3-C2EE-DB78-C15C5EBC460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4" creationId="{0768AB4C-AF68-9FA2-D21F-F0D460287A2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5" creationId="{677C2F9C-A175-7C7E-1A70-5934FEC42B4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6" creationId="{FC437EF3-BF74-3C28-CEF8-0089E317160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7" creationId="{D647DFB0-4748-8C61-02CA-F304234EC7F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8" creationId="{10A45B7C-D94D-5C3B-E2C3-7366744A205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59" creationId="{A579C5FE-51AF-6995-4782-8D1D599A798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60" creationId="{FFFBEA29-807C-95C1-0DAA-7B8B7528126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96" creationId="{710A39F8-5859-1607-2D69-ED0CBB3AAF0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598" creationId="{01EA6F2B-075C-3A9D-E9C6-0EAD4BAEF71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0" creationId="{F8773BF4-B505-C0CF-34A0-527BFF5AB8F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1" creationId="{9A742C6E-8368-C351-6D83-3B753E33B84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2" creationId="{E21693D4-B30A-86F3-AEAB-6541F729D2D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3" creationId="{791EF419-0DF9-3240-C797-B988B128653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4" creationId="{344C50A0-F4E8-C671-9744-B329BF53E82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5" creationId="{1AF6BBC6-DBC9-06C2-621C-BFD3B6A7754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6" creationId="{A6D8E0E3-5102-DC5D-44AD-4570C987CE0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7" creationId="{5375AEC5-8149-7E53-98B8-E8230406ED9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8" creationId="{D199A102-A59D-28F7-2119-7F25AA9C00F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09" creationId="{3343F399-1605-87A9-087D-6485AE81391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19" creationId="{058ED94D-ED7C-E3C2-19AB-D0BE6C2763A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48" creationId="{9A19867D-8FE1-E6FF-DAA9-90CC6606D03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49" creationId="{1244A9BE-DEC9-D4CE-D130-D503F5C081D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50" creationId="{6FFF7874-18F7-3561-80F8-B1152C50227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51" creationId="{61F64819-B291-CDF5-45F0-E4A57C35A22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52" creationId="{D9675230-FDDD-D360-52CE-260850CFAEB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53" creationId="{71D7F171-A16F-607A-7104-8DD9FDD4F3E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654" creationId="{4C7C4F53-FB2F-BCAA-C898-B7351132996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2" creationId="{2607C3DE-12E1-E390-31A0-4CBF06399DF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3" creationId="{9CC38EFF-88A3-3E31-93AD-FED300C6C47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4" creationId="{1939A7E4-159A-996F-9CC1-2BC4C87D0DF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5" creationId="{C66FDBB5-E093-F842-74B3-0D612BE3C3D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6" creationId="{B0CF6FB6-1E18-AD3B-9B6B-5A8FEF30E95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8" creationId="{91440FF7-44FA-1BCD-3473-1A72DB61395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89" creationId="{34D59D65-EDCB-6875-6C2A-4257EE8FE71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0" creationId="{7D46DDAE-4FC6-B27F-E262-EA8952D5318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1" creationId="{68850115-0F4E-7235-C9EE-B1ABF085015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2" creationId="{46EDFC95-8152-2AA6-9FFB-E8C5E42DF62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3" creationId="{DA800D82-0CC3-88DB-6298-93DBCB61D26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4" creationId="{99EA93C2-8319-B349-377A-6BD19AD9C52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5" creationId="{A78398C9-E136-4C48-9BD2-5F21971A964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6" creationId="{63354B24-D1D6-B03F-9781-BF4CF0EEFA5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7" creationId="{9E31AFDA-6C4A-120D-4E18-10F9A8DF49B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8" creationId="{C95E6977-75EC-C30C-7465-D37970A3767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799" creationId="{68908E0C-8621-EEC9-0CD5-FE317EF7DAA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1" creationId="{38F5AA23-CDC9-5722-2E8E-C8421360962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2" creationId="{0D5E6336-80FD-3340-99EA-6BE406BBA2B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3" creationId="{E3D06336-D8BC-3223-8540-F3DB5A373AA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5" creationId="{4B14D16A-9100-451F-58AE-EA48222DF32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6" creationId="{3B8C5B92-1FE6-02A6-0666-151861F0357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07" creationId="{B5A4D4E5-8409-8EA0-CC77-1160415058A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0" creationId="{B9B759A6-9693-2D02-8CC7-EF724EFE283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3" creationId="{B94DEB90-38B0-CBB3-2244-FCE38CB1915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4" creationId="{06B321E0-A4A2-4C1F-F415-DBEBA93C575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5" creationId="{9FF03812-FF61-1E84-188F-0F1307F5C2E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6" creationId="{3F6D8496-CA12-72E7-1DEC-6ED5AFE677D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7" creationId="{3F1F9C24-82E4-FCE9-0ABD-6ED842A82DC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18" creationId="{5257C05B-ED90-44AD-6D4E-E18981926F6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1" creationId="{7E60A146-B02F-C0AA-AE1F-D15C788C3B8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4" creationId="{E0CC4E48-BCB0-D500-68F3-5775D61E1EA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5" creationId="{29251CF4-E2A9-3E8D-D671-6AD2EBD64DD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6" creationId="{97A41F29-C178-A419-473F-DA4316CD7B0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7" creationId="{B88DE17E-1434-0B7F-153B-2DC4E912162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8" creationId="{DE6CA6A4-41D3-84B1-E3B1-96B57E47106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29" creationId="{9507EF71-F27E-FDC4-8C7A-724D2419F86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2" creationId="{3F406379-4ADE-694A-E899-D14E5B4198E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5" creationId="{94B2A486-3D4C-47F3-33F8-D727770AC71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6" creationId="{A63457F1-FCBF-53D3-91F7-6A7F377D216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7" creationId="{9575E6B9-D8B7-4A69-A322-72FF2A1B52F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8" creationId="{EE69F4D9-8150-D255-25A8-2ECB5672A0D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39" creationId="{A64AE4E3-DE24-F9D8-CC0D-FCAC4E67052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0" creationId="{2D9EF519-F221-3231-7851-BE7F1DA0B67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3" creationId="{C6CBBD29-7157-0E44-5A9D-A0903A7D1E6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6" creationId="{6D3868DF-2307-BBBF-48AE-33DDCF59F408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7" creationId="{953F1B14-3698-1478-2825-229111AD628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8" creationId="{778F91E1-2ECC-C793-9208-C5F7129F03C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49" creationId="{A325E97E-A966-081A-A389-A96F19762AC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0" creationId="{79FE95CC-12EA-A9A0-DC9F-592890D9B75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1" creationId="{A15D825F-A7BB-580E-36BB-672A446AE52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5" creationId="{71299986-1C71-9BED-BEDE-63A6D0DE725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6" creationId="{FF6ED71A-0528-88EE-EAA3-066FF0ABA09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7" creationId="{57335B25-6D61-A570-A9C2-D20CC12D8AB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8" creationId="{B64D6AA4-D12F-7FDD-FB6E-911F83BF423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59" creationId="{116045F4-8DAC-E6F0-7FDA-168E1410CC2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0" creationId="{A93C1C6B-B14E-90F4-7D42-8037F51F64E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4" creationId="{4E73230A-1001-D46D-A0B7-496C6F26716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5" creationId="{1C69E9A0-4462-DE23-95FA-6CF417267AC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6" creationId="{AE0A7B7F-BD52-F3B1-BA91-0D05921766D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7" creationId="{BC8C81D4-1CB7-6CE2-7779-F8FE1BA4D32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8" creationId="{0A49A0AD-032C-1369-7A54-27746CBA12E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69" creationId="{62D72735-BEDF-9EE5-D387-86540D8A157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1" creationId="{703B7EB6-726D-4B22-D8D9-118ECCF6E72D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2" creationId="{7918A0D3-A293-8ADF-58C6-52FC95B00D2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3" creationId="{3BC05B19-54BA-C2AB-A6AA-7639916C83C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7" creationId="{BD34F427-1DB5-6D69-8779-0C51EA10656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8" creationId="{88E5928C-4EF3-053C-E504-A13DA09FEC3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79" creationId="{F36A9ED4-B9D6-39D6-9D5E-449E153203B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0" creationId="{E5F884C2-97C6-67ED-2B57-016F44A242B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1" creationId="{A39A21A6-0BC9-C61F-E840-A142CE49658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2" creationId="{C92C53B6-ABFA-07A7-0EE0-F10CDC7ABCF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6" creationId="{B76CB5C3-A7BD-A8C8-48D6-F87FE44FF48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7" creationId="{996C55B3-B942-3492-202A-E4F56869717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8" creationId="{25AE841A-F6C3-97FF-6818-677FFB72C19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89" creationId="{08E46FD9-D65F-6EDA-18C4-1508535D0F6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0" creationId="{E07A1762-4488-BFFC-C225-7FA78E1075D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1" creationId="{428E7F2F-25BD-C435-B3FA-AA6E5CBED71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5" creationId="{42B9C049-AC93-178A-ED06-EE1F23845A9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6" creationId="{B3820FC8-4BA5-8831-770F-33D123E0E2E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7" creationId="{ED8A2321-9CF9-D65D-1C10-74C3E3E53F1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8" creationId="{C06AB795-4E6B-4A22-60FF-D7CF941ABCC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899" creationId="{42F52162-5D9A-D932-AEC8-BD871CDEEC2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0" creationId="{13A97A2B-83E3-597F-1D13-BF7FDEAA63BA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4" creationId="{2F86F62A-6DCF-9658-1238-B8EF9C4425D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5" creationId="{11403C3C-C67C-7725-E67A-2F79F2CAF152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6" creationId="{F6F54341-32FE-8C02-7198-207AF142E50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7" creationId="{BE5EB787-4E24-65E9-9943-4834CBB5D46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8" creationId="{4C47F7A9-87F6-7C44-FEFC-535E1D86347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09" creationId="{6C78D06A-6776-C641-E572-6F58BE4F5F5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3" creationId="{B4D32548-D0CB-5484-E7C2-071C97F1BB7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4" creationId="{84C765ED-43B2-0942-4E94-108177D3E13C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5" creationId="{46821399-8187-AC8B-1621-82702824DBA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6" creationId="{0663569B-7A1F-A5E7-A38F-B7184E6AA433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7" creationId="{41D0C31C-F20B-DAD5-DD88-13EB53410BC7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18" creationId="{BA4EE321-91C2-A2B5-C110-537BF61F47B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2" creationId="{C3C1C422-9AAD-C0EA-98E2-7DACAD1B54B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3" creationId="{5A9B6F97-C244-1737-9BAB-A4486B7F679E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4" creationId="{4EC1AABE-DACC-30C7-0F2D-5C68CAEED490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5" creationId="{C9C36D00-F936-5D5C-129A-14FDEDB129A9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6" creationId="{333E7667-556B-B558-7E21-88D88BF25296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7" creationId="{5CD14249-7314-38DB-FCA0-7EE26D778E06}"/>
          </ac:spMkLst>
        </pc:spChg>
        <pc:spChg chg="add 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28" creationId="{E57347F4-C5A9-7D14-2433-8C929C8FD70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0" creationId="{32D43C9C-9209-8C5C-C908-F25B396664B1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1" creationId="{156C3716-E6C5-8F5E-9CBC-1C5440771845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3" creationId="{71586923-FD36-8C75-6464-F252B47A63DF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4" creationId="{C79F73BC-DCD5-8D5D-6962-984F3FDC1307}"/>
          </ac:spMkLst>
        </pc:spChg>
        <pc:spChg chg="add 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5" creationId="{AC61D2D6-1EDA-6EF6-CBFE-7CB3200E110B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7" creationId="{93C3EAD2-957E-B5C6-0DED-5750A6237ED4}"/>
          </ac:spMkLst>
        </pc:spChg>
        <pc:spChg chg="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8" creationId="{8D12129C-DB98-7AB3-0917-1DB51045D493}"/>
          </ac:spMkLst>
        </pc:spChg>
        <pc:spChg chg="add 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39" creationId="{B9ABCF99-0689-1A10-51D6-DED9E414DF11}"/>
          </ac:spMkLst>
        </pc:spChg>
        <pc:spChg chg="add mod">
          <ac:chgData name="Renze Meinard Mortiga" userId="1f872dc5d39437bc" providerId="LiveId" clId="{EE4B0D1F-3EA4-4EB6-BA82-909CC6CB938E}" dt="2022-10-25T01:13:15.943" v="7477"/>
          <ac:spMkLst>
            <pc:docMk/>
            <pc:sldMk cId="4112721099" sldId="318"/>
            <ac:spMk id="941" creationId="{BB0D7B36-A090-DD30-B1B1-A6233C11CA4A}"/>
          </ac:spMkLst>
        </pc:s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63" creationId="{547BFD4B-29FC-3E96-1668-77F9FBC4A043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51" creationId="{D103E932-135B-8EB5-3DA4-02A5F818190C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54" creationId="{486D2359-3B72-9AB6-1FAE-9470832512BC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55" creationId="{A0AB3F2B-2A5A-2683-7099-9D1BC04B57A1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62" creationId="{9F3AC811-A7ED-C181-6E78-F3B130A2BF5C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63" creationId="{0BA63BA2-6355-87DB-6919-E6FD17C51DB2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66" creationId="{EBC94DDC-7621-4F57-C72D-644C673A9327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67" creationId="{BFC92128-4D18-61F0-99C2-4915FFCB7BC5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74" creationId="{4AF09738-DB92-0B92-DD98-63B59D1A4243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75" creationId="{1C086D84-4245-7F6C-1DC7-E74C9331DC42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85" creationId="{5330FCBD-F4BB-D06F-B78A-E7723B8F0B99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498" creationId="{2FA7D474-832F-AD3E-C0CC-40431113AC6B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11" creationId="{C9DC1312-169C-07F2-01BE-1438C2DC551F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24" creationId="{1D0E7C46-060C-A598-9687-17E2B3AF1DB0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28" creationId="{20C5571B-5A72-22E0-5E23-A35B1A590C5C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29" creationId="{6C523AD7-BF0F-98FC-219E-8C294B2CE79F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32" creationId="{EA9792AE-4BCD-1B1C-E27B-08F54A1CF258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33" creationId="{0258A200-49F4-09FA-FC87-D109F7B91425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40" creationId="{4527FD8A-93B2-E31D-FB97-FD201778249A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41" creationId="{2E239EA8-7E5F-6397-A825-911EFE80DC66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44" creationId="{3ACE7B6B-054E-C579-0908-2568AFB72817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45" creationId="{261562F2-2F6A-DBC4-395A-9A95C7910464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52" creationId="{875D3507-D485-4D10-C6B1-423017E57081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53" creationId="{81EE60D5-6A62-D590-4A2E-FDEA0DBA2898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597" creationId="{078577EB-310F-AF93-9D74-BA19060FD816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647" creationId="{DFC143DE-2DB0-F9A7-EF48-E9A2AA15DFFE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787" creationId="{CAD2202E-0BBF-0894-0E45-4066FFB33F3B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00" creationId="{3375727B-0F5C-D66A-8326-9B933589EA8A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04" creationId="{F4A9B74D-3182-E92E-7807-2DEC05AFE833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08" creationId="{4EF313F8-B843-3359-3E13-CB19BD2AFD27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09" creationId="{BBD7FF30-D23E-A1F6-9E81-1962AD958EC5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11" creationId="{2ABD2D9C-8FED-C2B0-A42C-590925FDAD9F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12" creationId="{78BE0AD3-0CAB-26EB-3EC3-90AC8C23EA47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19" creationId="{B5CF0D99-9911-64D0-826B-5D7543481451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20" creationId="{55A7F234-A4DD-DFC9-5E35-7755586DC177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22" creationId="{DF99F940-5DB8-4E11-404C-49E42C597421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23" creationId="{FBEEBC42-3B7F-E8AE-60BC-BB4405C041D2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30" creationId="{A0ACB9A2-EF7E-E922-A25B-7CA116A163B8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31" creationId="{45B5C0D8-04E7-64E1-D62A-2F2AACFE514C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33" creationId="{92EC5275-C62A-A632-E6C3-F9D3104D2869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34" creationId="{680B016E-E708-EB9E-1B09-92ED5F04321A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41" creationId="{305AAA32-A0EE-572E-0BD2-2DBAE6A29875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42" creationId="{34435EE9-3BFB-31F7-9A06-35DE39D68286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44" creationId="{B2346EF4-085D-8208-1633-5CB9F2674EE9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45" creationId="{08FEEC7B-39EF-6CDB-7F56-60882B4542B8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52" creationId="{79B0C4A7-45B5-87A7-594C-E061D3D26027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53" creationId="{8EC2F358-21BA-9544-974F-7480658C69DE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54" creationId="{16CA70F4-1859-6A42-4DFA-D2BC6F21036D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61" creationId="{8CEE4512-7DCF-2AFF-33AA-B8540723406B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62" creationId="{FB6C596E-596D-77C0-ED11-0C166BA0996A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63" creationId="{C7767B5B-42EA-B4FB-5255-488F79A10026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70" creationId="{10568ED9-E526-969A-95D7-5178364A5299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74" creationId="{6FE6BA25-A21B-1477-677A-509E832DEF72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75" creationId="{441A1C79-A2CA-292E-809E-7D4A869CF6E6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76" creationId="{964A2F8C-7EB6-2EFC-E84F-EC80B725FE50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83" creationId="{06A9C524-31D7-9F6A-2ED8-C0A86558C04D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84" creationId="{459DD6AC-A41D-E016-BAC7-8AB6CF222201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85" creationId="{405754BD-36EC-669D-3727-F66A9E753726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92" creationId="{F2712DF9-BFBA-6285-CCFA-DD28757F9946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93" creationId="{6FDD6E53-2C21-B8B4-794D-53E70FDF5165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894" creationId="{5B0FFAE4-E0C7-65F6-5354-1B3EDD93C8D3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01" creationId="{4A2C01B6-5685-D1C3-4FC8-C01E081BCB86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02" creationId="{07DD17A2-A80A-30B8-8FCD-2D3AC18D13CF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03" creationId="{CDB20790-A481-DC12-E655-D046057382B7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10" creationId="{76F2E972-A621-3650-23A0-2D1E061E72A3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11" creationId="{57323DD6-0F70-A311-3929-80003A6CD9BB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12" creationId="{25D9C903-27D7-8C69-56D0-E9BE4E20CC21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19" creationId="{0ECEED20-3330-6AC9-3E45-CB4173B1797A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20" creationId="{F61EF661-81B4-97EF-11A1-6CED603F6523}"/>
          </ac:grpSpMkLst>
        </pc:grpChg>
        <pc:grpChg chg="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21" creationId="{63812E4E-6DA1-867D-48A3-8D420C8703C0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29" creationId="{3B47206C-2148-54CF-758D-973A34CB588F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32" creationId="{E99ABECF-C994-8D8B-8EE9-D664FBECA7F6}"/>
          </ac:grpSpMkLst>
        </pc:grpChg>
        <pc:grpChg chg="add mod">
          <ac:chgData name="Renze Meinard Mortiga" userId="1f872dc5d39437bc" providerId="LiveId" clId="{EE4B0D1F-3EA4-4EB6-BA82-909CC6CB938E}" dt="2022-10-25T01:13:15.943" v="7477"/>
          <ac:grpSpMkLst>
            <pc:docMk/>
            <pc:sldMk cId="4112721099" sldId="318"/>
            <ac:grpSpMk id="936" creationId="{08103391-9598-F638-4DB3-EB9EC4728754}"/>
          </ac:grpSpMkLst>
        </pc:grpChg>
        <pc:picChg chg="add mod">
          <ac:chgData name="Renze Meinard Mortiga" userId="1f872dc5d39437bc" providerId="LiveId" clId="{EE4B0D1F-3EA4-4EB6-BA82-909CC6CB938E}" dt="2022-10-25T01:13:15.943" v="7477"/>
          <ac:picMkLst>
            <pc:docMk/>
            <pc:sldMk cId="4112721099" sldId="318"/>
            <ac:picMk id="940" creationId="{BCC0D0BF-58DE-DB5D-83D8-B8CBAE5B229D}"/>
          </ac:picMkLst>
        </pc:picChg>
      </pc:sldChg>
      <pc:sldChg chg="add">
        <pc:chgData name="Renze Meinard Mortiga" userId="1f872dc5d39437bc" providerId="LiveId" clId="{EE4B0D1F-3EA4-4EB6-BA82-909CC6CB938E}" dt="2022-10-25T01:13:25.564" v="7479" actId="2890"/>
        <pc:sldMkLst>
          <pc:docMk/>
          <pc:sldMk cId="346655307" sldId="319"/>
        </pc:sldMkLst>
      </pc:sldChg>
      <pc:sldChg chg="addSp modSp add mod modTransition">
        <pc:chgData name="Renze Meinard Mortiga" userId="1f872dc5d39437bc" providerId="LiveId" clId="{EE4B0D1F-3EA4-4EB6-BA82-909CC6CB938E}" dt="2022-10-25T01:42:33.101" v="7496"/>
        <pc:sldMkLst>
          <pc:docMk/>
          <pc:sldMk cId="1578831304" sldId="320"/>
        </pc:sldMkLst>
        <pc:picChg chg="add mod modCrop">
          <ac:chgData name="Renze Meinard Mortiga" userId="1f872dc5d39437bc" providerId="LiveId" clId="{EE4B0D1F-3EA4-4EB6-BA82-909CC6CB938E}" dt="2022-10-25T01:41:50.209" v="7492" actId="1037"/>
          <ac:picMkLst>
            <pc:docMk/>
            <pc:sldMk cId="1578831304" sldId="320"/>
            <ac:picMk id="3" creationId="{9810535B-FC2B-638F-6812-CD69A9752663}"/>
          </ac:picMkLst>
        </pc:picChg>
      </pc:sldChg>
      <pc:sldChg chg="addSp delSp modSp add mod">
        <pc:chgData name="Renze Meinard Mortiga" userId="1f872dc5d39437bc" providerId="LiveId" clId="{EE4B0D1F-3EA4-4EB6-BA82-909CC6CB938E}" dt="2022-10-25T01:48:10.566" v="7579" actId="1076"/>
        <pc:sldMkLst>
          <pc:docMk/>
          <pc:sldMk cId="3272821642" sldId="321"/>
        </pc:sldMkLst>
        <pc:spChg chg="add del mod">
          <ac:chgData name="Renze Meinard Mortiga" userId="1f872dc5d39437bc" providerId="LiveId" clId="{EE4B0D1F-3EA4-4EB6-BA82-909CC6CB938E}" dt="2022-10-25T01:46:56.076" v="7501" actId="478"/>
          <ac:spMkLst>
            <pc:docMk/>
            <pc:sldMk cId="3272821642" sldId="321"/>
            <ac:spMk id="2" creationId="{8B280EE8-C256-AF19-4301-E2C42FF80777}"/>
          </ac:spMkLst>
        </pc:spChg>
        <pc:spChg chg="add mod">
          <ac:chgData name="Renze Meinard Mortiga" userId="1f872dc5d39437bc" providerId="LiveId" clId="{EE4B0D1F-3EA4-4EB6-BA82-909CC6CB938E}" dt="2022-10-25T01:47:08.961" v="7528" actId="20577"/>
          <ac:spMkLst>
            <pc:docMk/>
            <pc:sldMk cId="3272821642" sldId="321"/>
            <ac:spMk id="3" creationId="{FFFDFEA8-79B1-1E8C-0178-4D5D21D3EF40}"/>
          </ac:spMkLst>
        </pc:spChg>
        <pc:spChg chg="add del mod">
          <ac:chgData name="Renze Meinard Mortiga" userId="1f872dc5d39437bc" providerId="LiveId" clId="{EE4B0D1F-3EA4-4EB6-BA82-909CC6CB938E}" dt="2022-10-25T01:46:54.429" v="7499" actId="478"/>
          <ac:spMkLst>
            <pc:docMk/>
            <pc:sldMk cId="3272821642" sldId="321"/>
            <ac:spMk id="5" creationId="{52A9BF9B-8CFC-EDFE-DA8B-AF3174D218A3}"/>
          </ac:spMkLst>
        </pc:spChg>
        <pc:spChg chg="add del mod">
          <ac:chgData name="Renze Meinard Mortiga" userId="1f872dc5d39437bc" providerId="LiveId" clId="{EE4B0D1F-3EA4-4EB6-BA82-909CC6CB938E}" dt="2022-10-25T01:46:59.606" v="7503" actId="478"/>
          <ac:spMkLst>
            <pc:docMk/>
            <pc:sldMk cId="3272821642" sldId="321"/>
            <ac:spMk id="8" creationId="{05C2709B-27A9-0961-DBB5-F4A54418A8C9}"/>
          </ac:spMkLst>
        </pc:spChg>
        <pc:spChg chg="add del mod">
          <ac:chgData name="Renze Meinard Mortiga" userId="1f872dc5d39437bc" providerId="LiveId" clId="{EE4B0D1F-3EA4-4EB6-BA82-909CC6CB938E}" dt="2022-10-25T01:46:57.763" v="7502" actId="478"/>
          <ac:spMkLst>
            <pc:docMk/>
            <pc:sldMk cId="3272821642" sldId="321"/>
            <ac:spMk id="11" creationId="{3AAD1A0B-5DB7-AB6C-924B-C7ABF3F42004}"/>
          </ac:spMkLst>
        </pc:spChg>
        <pc:spChg chg="add mod">
          <ac:chgData name="Renze Meinard Mortiga" userId="1f872dc5d39437bc" providerId="LiveId" clId="{EE4B0D1F-3EA4-4EB6-BA82-909CC6CB938E}" dt="2022-10-25T01:47:33.264" v="7573" actId="1036"/>
          <ac:spMkLst>
            <pc:docMk/>
            <pc:sldMk cId="3272821642" sldId="321"/>
            <ac:spMk id="21" creationId="{06607EE6-E872-1428-9E37-BCB45BBB9975}"/>
          </ac:spMkLst>
        </pc:spChg>
        <pc:spChg chg="add del mod">
          <ac:chgData name="Renze Meinard Mortiga" userId="1f872dc5d39437bc" providerId="LiveId" clId="{EE4B0D1F-3EA4-4EB6-BA82-909CC6CB938E}" dt="2022-10-25T01:48:04.380" v="7577" actId="478"/>
          <ac:spMkLst>
            <pc:docMk/>
            <pc:sldMk cId="3272821642" sldId="321"/>
            <ac:spMk id="24" creationId="{F3B9400F-F4EC-0A26-6096-FC2478544BF2}"/>
          </ac:spMkLst>
        </pc:spChg>
        <pc:spChg chg="mod">
          <ac:chgData name="Renze Meinard Mortiga" userId="1f872dc5d39437bc" providerId="LiveId" clId="{EE4B0D1F-3EA4-4EB6-BA82-909CC6CB938E}" dt="2022-10-25T01:48:05.206" v="7578"/>
          <ac:spMkLst>
            <pc:docMk/>
            <pc:sldMk cId="3272821642" sldId="321"/>
            <ac:spMk id="31" creationId="{45CFDE93-C413-EF1A-3996-663E2E842B62}"/>
          </ac:spMkLst>
        </pc:spChg>
        <pc:spChg chg="mod">
          <ac:chgData name="Renze Meinard Mortiga" userId="1f872dc5d39437bc" providerId="LiveId" clId="{EE4B0D1F-3EA4-4EB6-BA82-909CC6CB938E}" dt="2022-10-25T01:48:05.206" v="7578"/>
          <ac:spMkLst>
            <pc:docMk/>
            <pc:sldMk cId="3272821642" sldId="321"/>
            <ac:spMk id="34" creationId="{06D55348-B0C1-8A92-5D4A-FFB7379E6F31}"/>
          </ac:spMkLst>
        </pc:spChg>
        <pc:grpChg chg="add mod">
          <ac:chgData name="Renze Meinard Mortiga" userId="1f872dc5d39437bc" providerId="LiveId" clId="{EE4B0D1F-3EA4-4EB6-BA82-909CC6CB938E}" dt="2022-10-25T01:48:10.566" v="7579" actId="1076"/>
          <ac:grpSpMkLst>
            <pc:docMk/>
            <pc:sldMk cId="3272821642" sldId="321"/>
            <ac:grpSpMk id="30" creationId="{71D95426-BC0D-A3AC-923E-508C0EC058A7}"/>
          </ac:grpSpMkLst>
        </pc:grpChg>
        <pc:picChg chg="add mod">
          <ac:chgData name="Renze Meinard Mortiga" userId="1f872dc5d39437bc" providerId="LiveId" clId="{EE4B0D1F-3EA4-4EB6-BA82-909CC6CB938E}" dt="2022-10-25T01:46:48.170" v="7498"/>
          <ac:picMkLst>
            <pc:docMk/>
            <pc:sldMk cId="3272821642" sldId="321"/>
            <ac:picMk id="20" creationId="{C875D631-63C1-679D-174B-A030686736F7}"/>
          </ac:picMkLst>
        </pc:picChg>
      </pc:sldChg>
      <pc:sldChg chg="add ord">
        <pc:chgData name="Renze Meinard Mortiga" userId="1f872dc5d39437bc" providerId="LiveId" clId="{EE4B0D1F-3EA4-4EB6-BA82-909CC6CB938E}" dt="2022-10-25T01:55:48.137" v="7582"/>
        <pc:sldMkLst>
          <pc:docMk/>
          <pc:sldMk cId="1383236041" sldId="322"/>
        </pc:sldMkLst>
      </pc:sldChg>
      <pc:sldChg chg="addSp modSp add mod modAnim">
        <pc:chgData name="Renze Meinard Mortiga" userId="1f872dc5d39437bc" providerId="LiveId" clId="{EE4B0D1F-3EA4-4EB6-BA82-909CC6CB938E}" dt="2022-10-25T07:38:32.183" v="7765"/>
        <pc:sldMkLst>
          <pc:docMk/>
          <pc:sldMk cId="103541061" sldId="323"/>
        </pc:sldMkLst>
        <pc:spChg chg="add mod">
          <ac:chgData name="Renze Meinard Mortiga" userId="1f872dc5d39437bc" providerId="LiveId" clId="{EE4B0D1F-3EA4-4EB6-BA82-909CC6CB938E}" dt="2022-10-25T07:29:54.743" v="7720" actId="1036"/>
          <ac:spMkLst>
            <pc:docMk/>
            <pc:sldMk cId="103541061" sldId="323"/>
            <ac:spMk id="2" creationId="{55DAC4FE-458F-D8A6-7C69-3CDC9A19CF74}"/>
          </ac:spMkLst>
        </pc:spChg>
        <pc:spChg chg="add mod">
          <ac:chgData name="Renze Meinard Mortiga" userId="1f872dc5d39437bc" providerId="LiveId" clId="{EE4B0D1F-3EA4-4EB6-BA82-909CC6CB938E}" dt="2022-10-25T07:37:50.413" v="7762" actId="1038"/>
          <ac:spMkLst>
            <pc:docMk/>
            <pc:sldMk cId="103541061" sldId="323"/>
            <ac:spMk id="3" creationId="{11F89E8A-A9D9-B3D8-88E9-0CBA284D07D0}"/>
          </ac:spMkLst>
        </pc:spChg>
      </pc:sldChg>
      <pc:sldChg chg="addSp modSp add">
        <pc:chgData name="Renze Meinard Mortiga" userId="1f872dc5d39437bc" providerId="LiveId" clId="{EE4B0D1F-3EA4-4EB6-BA82-909CC6CB938E}" dt="2022-10-25T07:39:36.829" v="7767"/>
        <pc:sldMkLst>
          <pc:docMk/>
          <pc:sldMk cId="218391892" sldId="324"/>
        </pc:sldMkLst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3" creationId="{41FC8B38-A77F-8752-C2E9-05E1632B5AFF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" creationId="{DA1B89FA-18FC-EA15-4E36-47A2EDF0C8A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8" creationId="{D2004705-9289-8D22-9CFA-4699C46FD44C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11" creationId="{B35CC151-382F-7E27-60EB-6A639E2EE69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21" creationId="{6BB5B8C3-26ED-40DC-F2CD-1833C673BFA5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24" creationId="{C6FABE43-1EF4-DF62-51C4-EC7E9678390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30" creationId="{FBA9E71C-B2A5-ED2C-DEF6-2949E05AD7E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36" creationId="{4A879842-41BE-3597-02CE-8F019614F27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" creationId="{37C135CA-540F-3F2A-884B-B5DC383B9009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" creationId="{20ECF34A-217B-8109-94F7-D05B16464D4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" creationId="{2333DB8F-7638-D11F-23FB-AF134E7015CC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" creationId="{DEC42693-C15E-77A1-C3B0-6AAA390AFF6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" creationId="{1CB6D9A6-C0DD-675D-87E2-9D1FCC7D8F0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" creationId="{FB7C1931-9661-2957-F7F9-2D190B4F88C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49" creationId="{FD39FCE0-7FD6-EE2F-878D-5F70E95994F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54" creationId="{A8028184-D64F-C16D-73B2-10A20798CDD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55" creationId="{A40048C2-260D-6092-D1D0-AC0F92EE42B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57" creationId="{275CBE8F-840E-EDBA-8703-17D895FDF6F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58" creationId="{313EE013-964C-CB0C-0588-B49DFFD0D2F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59" creationId="{765E052C-5C91-066A-8162-7063736F7BA0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60" creationId="{F2E189CB-CA54-23E8-E7FD-BF49EEB0318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75" creationId="{18C7768A-84F2-59FD-548B-CF3EF2046A6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78" creationId="{AE9B8FC4-AA80-79B0-4A8F-FAC4628B485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79" creationId="{5D515BD6-E655-D7FA-308D-BCD06737277C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0" creationId="{F58BBBBC-E4BA-DAFA-93E9-D92C58E54E3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1" creationId="{F3A6B3D3-4DE5-AE3B-9F5D-F8D9378B843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2" creationId="{4EB3291C-103D-122D-8313-E05FC416A93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3" creationId="{4CC747E0-6FCA-530B-BA72-13AB2C444E8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88" creationId="{557A332B-790A-6189-7AEB-0A85AD11B5C1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1" creationId="{1349CA0F-8F12-A440-4811-7249D54D55B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2" creationId="{94071AE4-C617-F337-F06D-8FF795187EA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3" creationId="{07976CF8-80A9-2112-C70E-6F66802708E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4" creationId="{E009A747-F086-6A46-07B1-92AE1265AEA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5" creationId="{5604D483-7009-5F31-5B3B-256F1560EE2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496" creationId="{92AB2868-E85D-5F7E-E096-09F04BB7331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0" creationId="{20F2F66D-CC83-B3AC-A771-4A0AAB0CFAE0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1" creationId="{7D5CE936-2AAD-C2ED-E24E-ABE5B910BCD4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2" creationId="{E2F101A7-25F5-A368-0506-E51709C823C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3" creationId="{AFFCF96A-FE90-9368-960D-2F1E314E3661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4" creationId="{60649376-BA79-0CF2-6586-95CCAF53C2D4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5" creationId="{0CB802D3-B323-A959-8949-A9152951A11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09" creationId="{9D2D9D7C-9307-89F8-264E-6D0D4B20BE4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0" creationId="{20A148DD-604A-F8D0-74A3-DA5A80624F73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1" creationId="{F8F5DFDA-9DFB-CE39-128D-BFB2F25166A0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2" creationId="{027D20DA-AF9D-7ED2-D613-AB90C5E706C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3" creationId="{4A5599A1-A756-2690-67F9-469CB2D2447B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4" creationId="{9AACD911-4349-5FB4-4A54-DA852F6E519C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6" creationId="{DE67684E-D037-E9A1-5542-D7E37B337803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7" creationId="{32F465C6-4E73-96D8-158A-36C0E1854794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18" creationId="{FC5E037B-8176-8301-0B51-8F1612924CE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2" creationId="{224B8802-A1E5-212F-3314-75D3EEA0174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3" creationId="{D82E6DAB-4923-DB87-1115-A2E63520242F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4" creationId="{C75D4180-AC07-685D-D86C-0E1772A2686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5" creationId="{1C88F414-EF4F-F74D-1320-448D32AAEC01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6" creationId="{2E9188FE-E4D3-1D57-071B-5C4850C2AAB4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27" creationId="{D43AA64E-CB46-AA0F-5B00-6E995FA869D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1" creationId="{B7A82FB7-3CA7-86B1-5411-466728BBEBB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2" creationId="{9D03E81F-7D5F-CA5D-5BB8-615CBE024049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3" creationId="{2FE379CB-74EE-7358-FD30-9B78197D811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4" creationId="{5729D080-17B0-5026-2E2A-9F6DCFE7581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5" creationId="{71C11914-8498-DDBC-5E13-B3FCD2AD67F5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36" creationId="{D51C6839-BE42-C3BA-6CFC-57F4273F9181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0" creationId="{4166BB6E-668C-3B14-FD05-2FF1BEA09E4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1" creationId="{44F048AF-35DF-7C2A-087F-97AA6679737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2" creationId="{0C610E50-43BA-5EEC-3088-977CA4CA7AA1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3" creationId="{061AD1BF-4AB0-7762-99CB-8AF1286312C7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4" creationId="{06C1EE07-8F77-4EC7-ED80-F09FCCEBED05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5" creationId="{4FD35419-812E-69B1-6C9F-5596114F950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49" creationId="{101FC343-DECF-32ED-2014-8D09DDEF5DD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0" creationId="{D90FB649-8FEE-D544-1B2F-A336814AE4A9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1" creationId="{7EA0DED7-A68E-BF05-EAC4-AB974736852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2" creationId="{B4E61B61-AC18-009F-5CD9-976AA9EB889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3" creationId="{0DB23273-E7D9-01B2-D15B-AFF6637054F4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4" creationId="{03005BEF-8CE1-1511-1210-A9718EE8F55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8" creationId="{84635894-868C-D5BA-3BFB-FE712F75408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59" creationId="{CF559CD9-1FF8-242C-AB27-2EBC9DAFD0C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0" creationId="{F5AE8FDD-4C08-5D91-E233-3D8B68BED23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1" creationId="{02C6D1C7-3FA1-8D71-E952-5F56B217BD3A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2" creationId="{D11CB9C1-EFD8-0D80-34B3-3E32E70B8F4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3" creationId="{C41832CD-9423-7E1C-D740-43F89C5E27D0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7" creationId="{8BD747AF-D4A8-9F33-7903-3D6A2420C4E8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8" creationId="{029F2258-254E-296F-4676-628168219366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69" creationId="{96B18B52-877F-762A-5F52-C201043FF4F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0" creationId="{4A0D5B45-45C6-4FC4-9CAD-6FFD883E5190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1" creationId="{9115CA06-DEFA-5D10-A527-8DABC11270AE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2" creationId="{6DA4A023-6CEB-C1D3-E4E2-92694D55D4C4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3" creationId="{27073A82-FC71-512F-C484-5E679782C045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5" creationId="{81B702B7-CB14-1247-568E-7108B35B6FCF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6" creationId="{29537D5E-B8B0-17E4-86EA-986AEB02473D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7" creationId="{7605063A-CBE2-26DE-D11D-F286F9F51FAA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8" creationId="{45F121D2-5899-8124-3736-DC5409192E54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79" creationId="{64EA9C52-7128-9D32-7043-DE5A492BBE6D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81" creationId="{27100B17-1E18-5711-8F84-331564DF74F2}"/>
          </ac:spMkLst>
        </pc:spChg>
        <pc:spChg chg="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82" creationId="{2458F89A-FED4-D001-84AD-8BEB00140E2D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83" creationId="{2C385309-243A-BFA8-A837-D7A5C41A69EC}"/>
          </ac:spMkLst>
        </pc:spChg>
        <pc:spChg chg="add mod">
          <ac:chgData name="Renze Meinard Mortiga" userId="1f872dc5d39437bc" providerId="LiveId" clId="{EE4B0D1F-3EA4-4EB6-BA82-909CC6CB938E}" dt="2022-10-25T07:39:36.829" v="7767"/>
          <ac:spMkLst>
            <pc:docMk/>
            <pc:sldMk cId="218391892" sldId="324"/>
            <ac:spMk id="585" creationId="{265A639D-2119-84EB-FAAA-10445CA7E8D5}"/>
          </ac:spMkLst>
        </pc:s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2" creationId="{AB9C8E62-4A7D-E43F-3C89-B7A69F879F67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20" creationId="{C2907DAA-1DA4-7DF1-4E62-46C0411AFDD6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31" creationId="{3D7B092E-C745-548E-4D40-C65A6E0EC539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34" creationId="{DA268B79-E9F8-D500-184B-3203266B317D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1" creationId="{413C9E93-695B-B79F-774B-A8F50FDD2B6C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7" creationId="{E33BE9A9-F572-9567-7C4E-C82CBBF710C7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6" creationId="{7C9E527E-A654-0900-5FE5-3927A95E952B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63" creationId="{58DC4006-E313-4FC2-797F-B2DFF100382C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51" creationId="{5A001687-E163-AA14-6166-78F482D24FB8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53" creationId="{E0EFD682-78C7-4D10-DEF1-D550BABC2782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62" creationId="{0F4F7C41-800C-3BA6-2E3E-3B712B4771D2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63" creationId="{8A345CBF-845D-5BDC-7A4D-EBD4721F993C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76" creationId="{49A284C8-ED50-BA9D-69C9-9CDEC01285A0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77" creationId="{89ED54F2-047D-6A4B-105B-87CE3DA5EDF5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84" creationId="{6BFEA620-724B-3042-FA04-DB93818CCC62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87" creationId="{64A63FCE-75C1-55DE-B0CB-16572E213D88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89" creationId="{C02B1D5F-C10A-4F7F-4AD3-EC34740E5088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90" creationId="{2B34714D-0B18-FB22-2F3F-8AA11892FF35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97" creationId="{8D139D30-DAE0-BC4F-FF96-84EF9EBCC55E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98" creationId="{E7EF1B94-1E52-C90F-E17E-87239B7E3171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499" creationId="{73A66F2D-71E1-DDBE-7813-9F47C84A77E4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06" creationId="{D6C7D8D0-887B-A7C4-9CCB-3353A2642A79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07" creationId="{CA8A12D0-F178-6B7F-AE2C-256764F78983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08" creationId="{E06040A8-0BDC-F4F4-2FFA-B8250DBEA0E5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15" creationId="{3BF83CCC-D1D1-0CF8-565A-2221FACDBBF8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19" creationId="{1F5828D5-F44D-3A3F-BD59-6849CCA4CC72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20" creationId="{C7E02AD4-1DFF-3C98-E1BD-121A3B0F4597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21" creationId="{0881E049-5C3A-1781-3318-7994BF6CAFCC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28" creationId="{ECDAEE2B-D8F6-76BC-A713-D8F46E732475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29" creationId="{9AF965BF-38EE-337A-F492-3DE0CDAF764B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30" creationId="{5A0CE599-4742-D005-51C1-24E2DA793F2F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37" creationId="{94F0D2D2-879F-0F74-3D4C-4C1BE727257C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38" creationId="{D0DFD0A9-FAAE-97A6-0EE4-E08CF83DB052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39" creationId="{4B250A0A-4361-B8B1-338A-A895F7E011BC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46" creationId="{AC4C7991-A16D-CEC0-826B-D7BD5DB68F1A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47" creationId="{6403143B-329A-0315-7182-05A05E99222F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48" creationId="{3A0663BF-ED40-90D6-9B68-0B66498A8979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55" creationId="{5C0100A7-9CF6-FAE7-893C-2623319E28D0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56" creationId="{5E426F52-0E16-CE1F-D8AA-297FB8FC4753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57" creationId="{1F57F408-218B-1E0B-103A-4B0AB49904CA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64" creationId="{541FE831-353E-0305-E825-DBDE9E62E07D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65" creationId="{05CDDBC3-A7F3-0DEF-7532-9D1C25DDA8A8}"/>
          </ac:grpSpMkLst>
        </pc:grpChg>
        <pc:grpChg chg="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66" creationId="{5039786B-265B-979A-9CDC-E660D3F7CE64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74" creationId="{3982FFFA-6BB4-1EC4-941C-AAE35BED0B4F}"/>
          </ac:grpSpMkLst>
        </pc:grpChg>
        <pc:grpChg chg="add mod">
          <ac:chgData name="Renze Meinard Mortiga" userId="1f872dc5d39437bc" providerId="LiveId" clId="{EE4B0D1F-3EA4-4EB6-BA82-909CC6CB938E}" dt="2022-10-25T07:39:36.829" v="7767"/>
          <ac:grpSpMkLst>
            <pc:docMk/>
            <pc:sldMk cId="218391892" sldId="324"/>
            <ac:grpSpMk id="580" creationId="{E97F1335-06D8-BF6C-D64C-D7C2C0F9D79E}"/>
          </ac:grpSpMkLst>
        </pc:grpChg>
        <pc:picChg chg="add mod">
          <ac:chgData name="Renze Meinard Mortiga" userId="1f872dc5d39437bc" providerId="LiveId" clId="{EE4B0D1F-3EA4-4EB6-BA82-909CC6CB938E}" dt="2022-10-25T07:39:36.829" v="7767"/>
          <ac:picMkLst>
            <pc:docMk/>
            <pc:sldMk cId="218391892" sldId="324"/>
            <ac:picMk id="584" creationId="{E421115C-ADC1-7C3B-AECD-F605FB47C8F6}"/>
          </ac:picMkLst>
        </pc:picChg>
      </pc:sldChg>
      <pc:sldChg chg="modSp add del mod">
        <pc:chgData name="Renze Meinard Mortiga" userId="1f872dc5d39437bc" providerId="LiveId" clId="{EE4B0D1F-3EA4-4EB6-BA82-909CC6CB938E}" dt="2022-10-25T07:27:03.043" v="7631" actId="47"/>
        <pc:sldMkLst>
          <pc:docMk/>
          <pc:sldMk cId="2018267675" sldId="324"/>
        </pc:sldMkLst>
        <pc:spChg chg="mod">
          <ac:chgData name="Renze Meinard Mortiga" userId="1f872dc5d39437bc" providerId="LiveId" clId="{EE4B0D1F-3EA4-4EB6-BA82-909CC6CB938E}" dt="2022-10-25T07:24:54.405" v="7605" actId="20577"/>
          <ac:spMkLst>
            <pc:docMk/>
            <pc:sldMk cId="2018267675" sldId="324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7.291" v="7675" actId="47"/>
        <pc:sldMkLst>
          <pc:docMk/>
          <pc:sldMk cId="3338300600" sldId="324"/>
        </pc:sldMkLst>
        <pc:spChg chg="mod">
          <ac:chgData name="Renze Meinard Mortiga" userId="1f872dc5d39437bc" providerId="LiveId" clId="{EE4B0D1F-3EA4-4EB6-BA82-909CC6CB938E}" dt="2022-10-25T07:27:41.153" v="7647" actId="20577"/>
          <ac:spMkLst>
            <pc:docMk/>
            <pc:sldMk cId="3338300600" sldId="324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7:03.214" v="7632" actId="47"/>
        <pc:sldMkLst>
          <pc:docMk/>
          <pc:sldMk cId="393439524" sldId="325"/>
        </pc:sldMkLst>
        <pc:spChg chg="mod">
          <ac:chgData name="Renze Meinard Mortiga" userId="1f872dc5d39437bc" providerId="LiveId" clId="{EE4B0D1F-3EA4-4EB6-BA82-909CC6CB938E}" dt="2022-10-25T07:25:00.173" v="7607" actId="20577"/>
          <ac:spMkLst>
            <pc:docMk/>
            <pc:sldMk cId="393439524" sldId="325"/>
            <ac:spMk id="2" creationId="{55DAC4FE-458F-D8A6-7C69-3CDC9A19CF74}"/>
          </ac:spMkLst>
        </pc:spChg>
      </pc:sldChg>
      <pc:sldChg chg="addSp modSp add mod">
        <pc:chgData name="Renze Meinard Mortiga" userId="1f872dc5d39437bc" providerId="LiveId" clId="{EE4B0D1F-3EA4-4EB6-BA82-909CC6CB938E}" dt="2022-10-25T07:45:46.166" v="7817" actId="1035"/>
        <pc:sldMkLst>
          <pc:docMk/>
          <pc:sldMk cId="1886712897" sldId="325"/>
        </pc:sldMkLst>
        <pc:spChg chg="mod">
          <ac:chgData name="Renze Meinard Mortiga" userId="1f872dc5d39437bc" providerId="LiveId" clId="{EE4B0D1F-3EA4-4EB6-BA82-909CC6CB938E}" dt="2022-10-25T07:45:18.105" v="7805" actId="164"/>
          <ac:spMkLst>
            <pc:docMk/>
            <pc:sldMk cId="1886712897" sldId="325"/>
            <ac:spMk id="49" creationId="{07D06232-9A92-7049-DBFD-491177EA865B}"/>
          </ac:spMkLst>
        </pc:spChg>
        <pc:spChg chg="add mod">
          <ac:chgData name="Renze Meinard Mortiga" userId="1f872dc5d39437bc" providerId="LiveId" clId="{EE4B0D1F-3EA4-4EB6-BA82-909CC6CB938E}" dt="2022-10-25T07:45:46.166" v="7817" actId="1035"/>
          <ac:spMkLst>
            <pc:docMk/>
            <pc:sldMk cId="1886712897" sldId="325"/>
            <ac:spMk id="63" creationId="{48458D54-8C73-FB29-34B6-45DE47285B78}"/>
          </ac:spMkLst>
        </pc:spChg>
        <pc:grpChg chg="add mod">
          <ac:chgData name="Renze Meinard Mortiga" userId="1f872dc5d39437bc" providerId="LiveId" clId="{EE4B0D1F-3EA4-4EB6-BA82-909CC6CB938E}" dt="2022-10-25T07:45:22.640" v="7806" actId="14100"/>
          <ac:grpSpMkLst>
            <pc:docMk/>
            <pc:sldMk cId="1886712897" sldId="325"/>
            <ac:grpSpMk id="451" creationId="{430F038A-B0CA-147A-BAA1-B40843C73998}"/>
          </ac:grpSpMkLst>
        </pc:grpChg>
      </pc:sldChg>
      <pc:sldChg chg="modSp add del mod">
        <pc:chgData name="Renze Meinard Mortiga" userId="1f872dc5d39437bc" providerId="LiveId" clId="{EE4B0D1F-3EA4-4EB6-BA82-909CC6CB938E}" dt="2022-10-25T07:29:17.492" v="7676" actId="47"/>
        <pc:sldMkLst>
          <pc:docMk/>
          <pc:sldMk cId="2104124072" sldId="325"/>
        </pc:sldMkLst>
        <pc:spChg chg="mod">
          <ac:chgData name="Renze Meinard Mortiga" userId="1f872dc5d39437bc" providerId="LiveId" clId="{EE4B0D1F-3EA4-4EB6-BA82-909CC6CB938E}" dt="2022-10-25T07:27:46.613" v="7649" actId="20577"/>
          <ac:spMkLst>
            <pc:docMk/>
            <pc:sldMk cId="2104124072" sldId="325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7.579" v="7677" actId="47"/>
        <pc:sldMkLst>
          <pc:docMk/>
          <pc:sldMk cId="1324364279" sldId="326"/>
        </pc:sldMkLst>
        <pc:spChg chg="mod">
          <ac:chgData name="Renze Meinard Mortiga" userId="1f872dc5d39437bc" providerId="LiveId" clId="{EE4B0D1F-3EA4-4EB6-BA82-909CC6CB938E}" dt="2022-10-25T07:27:53.122" v="7653" actId="20577"/>
          <ac:spMkLst>
            <pc:docMk/>
            <pc:sldMk cId="1324364279" sldId="326"/>
            <ac:spMk id="2" creationId="{55DAC4FE-458F-D8A6-7C69-3CDC9A19CF74}"/>
          </ac:spMkLst>
        </pc:spChg>
      </pc:sldChg>
      <pc:sldChg chg="addSp delSp modSp add mod">
        <pc:chgData name="Renze Meinard Mortiga" userId="1f872dc5d39437bc" providerId="LiveId" clId="{EE4B0D1F-3EA4-4EB6-BA82-909CC6CB938E}" dt="2022-10-25T07:46:21.497" v="7822"/>
        <pc:sldMkLst>
          <pc:docMk/>
          <pc:sldMk cId="1337994992" sldId="326"/>
        </pc:sldMkLst>
        <pc:spChg chg="mod">
          <ac:chgData name="Renze Meinard Mortiga" userId="1f872dc5d39437bc" providerId="LiveId" clId="{EE4B0D1F-3EA4-4EB6-BA82-909CC6CB938E}" dt="2022-10-25T07:46:03.563" v="7819"/>
          <ac:spMkLst>
            <pc:docMk/>
            <pc:sldMk cId="1337994992" sldId="326"/>
            <ac:spMk id="453" creationId="{A428FEDD-4132-6D8F-CAF7-F6F2B40A8741}"/>
          </ac:spMkLst>
        </pc:spChg>
        <pc:spChg chg="mod">
          <ac:chgData name="Renze Meinard Mortiga" userId="1f872dc5d39437bc" providerId="LiveId" clId="{EE4B0D1F-3EA4-4EB6-BA82-909CC6CB938E}" dt="2022-10-25T07:46:03.563" v="7819"/>
          <ac:spMkLst>
            <pc:docMk/>
            <pc:sldMk cId="1337994992" sldId="326"/>
            <ac:spMk id="454" creationId="{ECBF8583-9DCF-9CDF-8A7A-182EF15CCCBE}"/>
          </ac:spMkLst>
        </pc:spChg>
        <pc:spChg chg="mod">
          <ac:chgData name="Renze Meinard Mortiga" userId="1f872dc5d39437bc" providerId="LiveId" clId="{EE4B0D1F-3EA4-4EB6-BA82-909CC6CB938E}" dt="2022-10-25T07:46:20.199" v="7821"/>
          <ac:spMkLst>
            <pc:docMk/>
            <pc:sldMk cId="1337994992" sldId="326"/>
            <ac:spMk id="456" creationId="{86C78A72-80C1-BF36-407D-D7A3F687D463}"/>
          </ac:spMkLst>
        </pc:spChg>
        <pc:spChg chg="mod">
          <ac:chgData name="Renze Meinard Mortiga" userId="1f872dc5d39437bc" providerId="LiveId" clId="{EE4B0D1F-3EA4-4EB6-BA82-909CC6CB938E}" dt="2022-10-25T07:46:20.199" v="7821"/>
          <ac:spMkLst>
            <pc:docMk/>
            <pc:sldMk cId="1337994992" sldId="326"/>
            <ac:spMk id="457" creationId="{F54FA512-8B79-A7BE-B09D-069FACD9AE62}"/>
          </ac:spMkLst>
        </pc:spChg>
        <pc:grpChg chg="add mod">
          <ac:chgData name="Renze Meinard Mortiga" userId="1f872dc5d39437bc" providerId="LiveId" clId="{EE4B0D1F-3EA4-4EB6-BA82-909CC6CB938E}" dt="2022-10-25T07:46:07.829" v="7820" actId="1076"/>
          <ac:grpSpMkLst>
            <pc:docMk/>
            <pc:sldMk cId="1337994992" sldId="326"/>
            <ac:grpSpMk id="452" creationId="{4F39F503-40DC-2116-819B-C0D291818711}"/>
          </ac:grpSpMkLst>
        </pc:grpChg>
        <pc:grpChg chg="add del mod">
          <ac:chgData name="Renze Meinard Mortiga" userId="1f872dc5d39437bc" providerId="LiveId" clId="{EE4B0D1F-3EA4-4EB6-BA82-909CC6CB938E}" dt="2022-10-25T07:46:21.497" v="7822"/>
          <ac:grpSpMkLst>
            <pc:docMk/>
            <pc:sldMk cId="1337994992" sldId="326"/>
            <ac:grpSpMk id="455" creationId="{1A88EBD1-76BF-0BBD-3504-4E9E4635F827}"/>
          </ac:grpSpMkLst>
        </pc:grpChg>
      </pc:sldChg>
      <pc:sldChg chg="modSp add del mod">
        <pc:chgData name="Renze Meinard Mortiga" userId="1f872dc5d39437bc" providerId="LiveId" clId="{EE4B0D1F-3EA4-4EB6-BA82-909CC6CB938E}" dt="2022-10-25T07:27:03.379" v="7633" actId="47"/>
        <pc:sldMkLst>
          <pc:docMk/>
          <pc:sldMk cId="2098868258" sldId="326"/>
        </pc:sldMkLst>
        <pc:spChg chg="mod">
          <ac:chgData name="Renze Meinard Mortiga" userId="1f872dc5d39437bc" providerId="LiveId" clId="{EE4B0D1F-3EA4-4EB6-BA82-909CC6CB938E}" dt="2022-10-25T07:25:47.273" v="7609" actId="20577"/>
          <ac:spMkLst>
            <pc:docMk/>
            <pc:sldMk cId="2098868258" sldId="326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7.697" v="7678" actId="47"/>
        <pc:sldMkLst>
          <pc:docMk/>
          <pc:sldMk cId="602055005" sldId="327"/>
        </pc:sldMkLst>
        <pc:spChg chg="mod">
          <ac:chgData name="Renze Meinard Mortiga" userId="1f872dc5d39437bc" providerId="LiveId" clId="{EE4B0D1F-3EA4-4EB6-BA82-909CC6CB938E}" dt="2022-10-25T07:27:57.721" v="7655" actId="20577"/>
          <ac:spMkLst>
            <pc:docMk/>
            <pc:sldMk cId="602055005" sldId="327"/>
            <ac:spMk id="2" creationId="{55DAC4FE-458F-D8A6-7C69-3CDC9A19CF74}"/>
          </ac:spMkLst>
        </pc:spChg>
      </pc:sldChg>
      <pc:sldChg chg="addSp modSp add mod">
        <pc:chgData name="Renze Meinard Mortiga" userId="1f872dc5d39437bc" providerId="LiveId" clId="{EE4B0D1F-3EA4-4EB6-BA82-909CC6CB938E}" dt="2022-10-25T07:46:32.921" v="7825" actId="1076"/>
        <pc:sldMkLst>
          <pc:docMk/>
          <pc:sldMk cId="3024084260" sldId="327"/>
        </pc:sldMkLst>
        <pc:spChg chg="mod">
          <ac:chgData name="Renze Meinard Mortiga" userId="1f872dc5d39437bc" providerId="LiveId" clId="{EE4B0D1F-3EA4-4EB6-BA82-909CC6CB938E}" dt="2022-10-25T07:46:24.937" v="7824"/>
          <ac:spMkLst>
            <pc:docMk/>
            <pc:sldMk cId="3024084260" sldId="327"/>
            <ac:spMk id="456" creationId="{CB6DA0A6-DBF1-9524-83E7-6FF066E43D1A}"/>
          </ac:spMkLst>
        </pc:spChg>
        <pc:spChg chg="mod">
          <ac:chgData name="Renze Meinard Mortiga" userId="1f872dc5d39437bc" providerId="LiveId" clId="{EE4B0D1F-3EA4-4EB6-BA82-909CC6CB938E}" dt="2022-10-25T07:46:24.937" v="7824"/>
          <ac:spMkLst>
            <pc:docMk/>
            <pc:sldMk cId="3024084260" sldId="327"/>
            <ac:spMk id="457" creationId="{A88502D8-6530-1818-918B-E6A3BDB63405}"/>
          </ac:spMkLst>
        </pc:spChg>
        <pc:grpChg chg="add mod">
          <ac:chgData name="Renze Meinard Mortiga" userId="1f872dc5d39437bc" providerId="LiveId" clId="{EE4B0D1F-3EA4-4EB6-BA82-909CC6CB938E}" dt="2022-10-25T07:46:32.921" v="7825" actId="1076"/>
          <ac:grpSpMkLst>
            <pc:docMk/>
            <pc:sldMk cId="3024084260" sldId="327"/>
            <ac:grpSpMk id="455" creationId="{04BB9C8B-4C78-4098-1564-AC4A53B4E10F}"/>
          </ac:grpSpMkLst>
        </pc:grpChg>
      </pc:sldChg>
      <pc:sldChg chg="addSp delSp modSp add del mod">
        <pc:chgData name="Renze Meinard Mortiga" userId="1f872dc5d39437bc" providerId="LiveId" clId="{EE4B0D1F-3EA4-4EB6-BA82-909CC6CB938E}" dt="2022-10-25T07:27:03.820" v="7634" actId="47"/>
        <pc:sldMkLst>
          <pc:docMk/>
          <pc:sldMk cId="3686632706" sldId="327"/>
        </pc:sldMkLst>
        <pc:spChg chg="mod">
          <ac:chgData name="Renze Meinard Mortiga" userId="1f872dc5d39437bc" providerId="LiveId" clId="{EE4B0D1F-3EA4-4EB6-BA82-909CC6CB938E}" dt="2022-10-25T07:25:53.765" v="7611" actId="20577"/>
          <ac:spMkLst>
            <pc:docMk/>
            <pc:sldMk cId="3686632706" sldId="327"/>
            <ac:spMk id="2" creationId="{55DAC4FE-458F-D8A6-7C69-3CDC9A19CF74}"/>
          </ac:spMkLst>
        </pc:spChg>
        <pc:picChg chg="add del">
          <ac:chgData name="Renze Meinard Mortiga" userId="1f872dc5d39437bc" providerId="LiveId" clId="{EE4B0D1F-3EA4-4EB6-BA82-909CC6CB938E}" dt="2022-10-25T07:25:58.085" v="7613" actId="22"/>
          <ac:picMkLst>
            <pc:docMk/>
            <pc:sldMk cId="3686632706" sldId="327"/>
            <ac:picMk id="11" creationId="{EDF9C88B-D5DA-BE03-A92F-BD88D37E5044}"/>
          </ac:picMkLst>
        </pc:picChg>
      </pc:sldChg>
      <pc:sldChg chg="modSp add del mod">
        <pc:chgData name="Renze Meinard Mortiga" userId="1f872dc5d39437bc" providerId="LiveId" clId="{EE4B0D1F-3EA4-4EB6-BA82-909CC6CB938E}" dt="2022-10-25T07:27:03.976" v="7635" actId="47"/>
        <pc:sldMkLst>
          <pc:docMk/>
          <pc:sldMk cId="2933482024" sldId="328"/>
        </pc:sldMkLst>
        <pc:spChg chg="mod">
          <ac:chgData name="Renze Meinard Mortiga" userId="1f872dc5d39437bc" providerId="LiveId" clId="{EE4B0D1F-3EA4-4EB6-BA82-909CC6CB938E}" dt="2022-10-25T07:26:05.723" v="7615" actId="20577"/>
          <ac:spMkLst>
            <pc:docMk/>
            <pc:sldMk cId="2933482024" sldId="328"/>
            <ac:spMk id="2" creationId="{55DAC4FE-458F-D8A6-7C69-3CDC9A19CF74}"/>
          </ac:spMkLst>
        </pc:spChg>
      </pc:sldChg>
      <pc:sldChg chg="addSp delSp modSp add mod">
        <pc:chgData name="Renze Meinard Mortiga" userId="1f872dc5d39437bc" providerId="LiveId" clId="{EE4B0D1F-3EA4-4EB6-BA82-909CC6CB938E}" dt="2022-10-25T07:50:53.388" v="7962" actId="478"/>
        <pc:sldMkLst>
          <pc:docMk/>
          <pc:sldMk cId="3389554771" sldId="328"/>
        </pc:sldMkLst>
        <pc:spChg chg="add mod">
          <ac:chgData name="Renze Meinard Mortiga" userId="1f872dc5d39437bc" providerId="LiveId" clId="{EE4B0D1F-3EA4-4EB6-BA82-909CC6CB938E}" dt="2022-10-25T07:50:35.001" v="7960" actId="14100"/>
          <ac:spMkLst>
            <pc:docMk/>
            <pc:sldMk cId="3389554771" sldId="328"/>
            <ac:spMk id="458" creationId="{C35E754B-CFBB-D22A-BA93-86AD486A0E31}"/>
          </ac:spMkLst>
        </pc:spChg>
        <pc:spChg chg="add mod">
          <ac:chgData name="Renze Meinard Mortiga" userId="1f872dc5d39437bc" providerId="LiveId" clId="{EE4B0D1F-3EA4-4EB6-BA82-909CC6CB938E}" dt="2022-10-25T07:50:01.093" v="7909" actId="404"/>
          <ac:spMkLst>
            <pc:docMk/>
            <pc:sldMk cId="3389554771" sldId="328"/>
            <ac:spMk id="459" creationId="{D21F4CB9-756B-6A5E-12AE-5EF5CB174946}"/>
          </ac:spMkLst>
        </pc:spChg>
        <pc:spChg chg="add mod">
          <ac:chgData name="Renze Meinard Mortiga" userId="1f872dc5d39437bc" providerId="LiveId" clId="{EE4B0D1F-3EA4-4EB6-BA82-909CC6CB938E}" dt="2022-10-25T07:50:22.685" v="7958" actId="1035"/>
          <ac:spMkLst>
            <pc:docMk/>
            <pc:sldMk cId="3389554771" sldId="328"/>
            <ac:spMk id="460" creationId="{706419DC-7080-E3E4-6BCE-C574B5CE5AE0}"/>
          </ac:spMkLst>
        </pc:spChg>
        <pc:spChg chg="add mod">
          <ac:chgData name="Renze Meinard Mortiga" userId="1f872dc5d39437bc" providerId="LiveId" clId="{EE4B0D1F-3EA4-4EB6-BA82-909CC6CB938E}" dt="2022-10-25T07:50:22.685" v="7958" actId="1035"/>
          <ac:spMkLst>
            <pc:docMk/>
            <pc:sldMk cId="3389554771" sldId="328"/>
            <ac:spMk id="461" creationId="{BFCD1853-05BB-2F66-78FF-5ED9450D764D}"/>
          </ac:spMkLst>
        </pc:spChg>
        <pc:spChg chg="add del mod">
          <ac:chgData name="Renze Meinard Mortiga" userId="1f872dc5d39437bc" providerId="LiveId" clId="{EE4B0D1F-3EA4-4EB6-BA82-909CC6CB938E}" dt="2022-10-25T07:50:53.388" v="7962" actId="478"/>
          <ac:spMkLst>
            <pc:docMk/>
            <pc:sldMk cId="3389554771" sldId="328"/>
            <ac:spMk id="462" creationId="{24FF4C1B-31CB-E2B0-7A47-613F4570401D}"/>
          </ac:spMkLst>
        </pc:spChg>
        <pc:spChg chg="add mod">
          <ac:chgData name="Renze Meinard Mortiga" userId="1f872dc5d39437bc" providerId="LiveId" clId="{EE4B0D1F-3EA4-4EB6-BA82-909CC6CB938E}" dt="2022-10-25T07:50:22.685" v="7958" actId="1035"/>
          <ac:spMkLst>
            <pc:docMk/>
            <pc:sldMk cId="3389554771" sldId="328"/>
            <ac:spMk id="463" creationId="{0CC26B80-8B60-5CB1-CE99-58D0AABC6A1B}"/>
          </ac:spMkLst>
        </pc:spChg>
        <pc:spChg chg="add mod">
          <ac:chgData name="Renze Meinard Mortiga" userId="1f872dc5d39437bc" providerId="LiveId" clId="{EE4B0D1F-3EA4-4EB6-BA82-909CC6CB938E}" dt="2022-10-25T07:50:22.685" v="7958" actId="1035"/>
          <ac:spMkLst>
            <pc:docMk/>
            <pc:sldMk cId="3389554771" sldId="328"/>
            <ac:spMk id="464" creationId="{EDA08030-4147-CC8E-9D5C-6CB07D76326A}"/>
          </ac:spMkLst>
        </pc:spChg>
        <pc:picChg chg="add mod">
          <ac:chgData name="Renze Meinard Mortiga" userId="1f872dc5d39437bc" providerId="LiveId" clId="{EE4B0D1F-3EA4-4EB6-BA82-909CC6CB938E}" dt="2022-10-25T07:47:58.770" v="7827"/>
          <ac:picMkLst>
            <pc:docMk/>
            <pc:sldMk cId="3389554771" sldId="328"/>
            <ac:picMk id="465" creationId="{3176AC0A-2C45-37A8-AE80-EFE83C259952}"/>
          </ac:picMkLst>
        </pc:picChg>
      </pc:sldChg>
      <pc:sldChg chg="modSp add del mod">
        <pc:chgData name="Renze Meinard Mortiga" userId="1f872dc5d39437bc" providerId="LiveId" clId="{EE4B0D1F-3EA4-4EB6-BA82-909CC6CB938E}" dt="2022-10-25T07:29:17.824" v="7679" actId="47"/>
        <pc:sldMkLst>
          <pc:docMk/>
          <pc:sldMk cId="3846838056" sldId="328"/>
        </pc:sldMkLst>
        <pc:spChg chg="mod">
          <ac:chgData name="Renze Meinard Mortiga" userId="1f872dc5d39437bc" providerId="LiveId" clId="{EE4B0D1F-3EA4-4EB6-BA82-909CC6CB938E}" dt="2022-10-25T07:28:01.667" v="7657" actId="20577"/>
          <ac:spMkLst>
            <pc:docMk/>
            <pc:sldMk cId="3846838056" sldId="328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7:04.154" v="7636" actId="47"/>
        <pc:sldMkLst>
          <pc:docMk/>
          <pc:sldMk cId="219380412" sldId="329"/>
        </pc:sldMkLst>
        <pc:spChg chg="mod">
          <ac:chgData name="Renze Meinard Mortiga" userId="1f872dc5d39437bc" providerId="LiveId" clId="{EE4B0D1F-3EA4-4EB6-BA82-909CC6CB938E}" dt="2022-10-25T07:26:11.628" v="7618" actId="20577"/>
          <ac:spMkLst>
            <pc:docMk/>
            <pc:sldMk cId="219380412" sldId="329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8.191" v="7680" actId="47"/>
        <pc:sldMkLst>
          <pc:docMk/>
          <pc:sldMk cId="2015804599" sldId="329"/>
        </pc:sldMkLst>
        <pc:spChg chg="mod">
          <ac:chgData name="Renze Meinard Mortiga" userId="1f872dc5d39437bc" providerId="LiveId" clId="{EE4B0D1F-3EA4-4EB6-BA82-909CC6CB938E}" dt="2022-10-25T07:28:05.984" v="7659" actId="20577"/>
          <ac:spMkLst>
            <pc:docMk/>
            <pc:sldMk cId="2015804599" sldId="329"/>
            <ac:spMk id="2" creationId="{55DAC4FE-458F-D8A6-7C69-3CDC9A19CF74}"/>
          </ac:spMkLst>
        </pc:spChg>
      </pc:sldChg>
      <pc:sldChg chg="add">
        <pc:chgData name="Renze Meinard Mortiga" userId="1f872dc5d39437bc" providerId="LiveId" clId="{EE4B0D1F-3EA4-4EB6-BA82-909CC6CB938E}" dt="2022-10-25T07:50:49.947" v="7961" actId="2890"/>
        <pc:sldMkLst>
          <pc:docMk/>
          <pc:sldMk cId="2523396154" sldId="329"/>
        </pc:sldMkLst>
      </pc:sldChg>
      <pc:sldChg chg="addSp delSp modSp add mod ord">
        <pc:chgData name="Renze Meinard Mortiga" userId="1f872dc5d39437bc" providerId="LiveId" clId="{EE4B0D1F-3EA4-4EB6-BA82-909CC6CB938E}" dt="2022-10-25T18:24:22.155" v="9212"/>
        <pc:sldMkLst>
          <pc:docMk/>
          <pc:sldMk cId="2036841117" sldId="330"/>
        </pc:sldMkLst>
        <pc:spChg chg="mod">
          <ac:chgData name="Renze Meinard Mortiga" userId="1f872dc5d39437bc" providerId="LiveId" clId="{EE4B0D1F-3EA4-4EB6-BA82-909CC6CB938E}" dt="2022-10-25T07:57:35.772" v="8437" actId="14100"/>
          <ac:spMkLst>
            <pc:docMk/>
            <pc:sldMk cId="2036841117" sldId="330"/>
            <ac:spMk id="8" creationId="{C9CF2CEA-C3BF-E1AF-0391-2175210DA805}"/>
          </ac:spMkLst>
        </pc:spChg>
        <pc:spChg chg="mod">
          <ac:chgData name="Renze Meinard Mortiga" userId="1f872dc5d39437bc" providerId="LiveId" clId="{EE4B0D1F-3EA4-4EB6-BA82-909CC6CB938E}" dt="2022-10-25T07:53:45.178" v="8291" actId="1038"/>
          <ac:spMkLst>
            <pc:docMk/>
            <pc:sldMk cId="2036841117" sldId="330"/>
            <ac:spMk id="42" creationId="{F2514CCA-C44F-0591-AC00-DA197D0C3DC6}"/>
          </ac:spMkLst>
        </pc:spChg>
        <pc:spChg chg="del mod">
          <ac:chgData name="Renze Meinard Mortiga" userId="1f872dc5d39437bc" providerId="LiveId" clId="{EE4B0D1F-3EA4-4EB6-BA82-909CC6CB938E}" dt="2022-10-25T18:24:21.769" v="9211" actId="478"/>
          <ac:spMkLst>
            <pc:docMk/>
            <pc:sldMk cId="2036841117" sldId="330"/>
            <ac:spMk id="44" creationId="{0D3E2B78-3FFB-BB19-6A9B-CFBEA7A30583}"/>
          </ac:spMkLst>
        </pc:spChg>
        <pc:spChg chg="add mod">
          <ac:chgData name="Renze Meinard Mortiga" userId="1f872dc5d39437bc" providerId="LiveId" clId="{EE4B0D1F-3EA4-4EB6-BA82-909CC6CB938E}" dt="2022-10-25T18:24:22.155" v="9212"/>
          <ac:spMkLst>
            <pc:docMk/>
            <pc:sldMk cId="2036841117" sldId="330"/>
            <ac:spMk id="49" creationId="{35B8DF35-6CD7-96D4-6A63-54848D677195}"/>
          </ac:spMkLst>
        </pc:spChg>
        <pc:spChg chg="del">
          <ac:chgData name="Renze Meinard Mortiga" userId="1f872dc5d39437bc" providerId="LiveId" clId="{EE4B0D1F-3EA4-4EB6-BA82-909CC6CB938E}" dt="2022-10-25T07:51:39.670" v="7970" actId="478"/>
          <ac:spMkLst>
            <pc:docMk/>
            <pc:sldMk cId="2036841117" sldId="330"/>
            <ac:spMk id="50" creationId="{86F4199E-29F8-4A8E-8AC6-E194CBA260E5}"/>
          </ac:spMkLst>
        </pc:spChg>
        <pc:spChg chg="mod">
          <ac:chgData name="Renze Meinard Mortiga" userId="1f872dc5d39437bc" providerId="LiveId" clId="{EE4B0D1F-3EA4-4EB6-BA82-909CC6CB938E}" dt="2022-10-25T07:55:07.843" v="8330" actId="1037"/>
          <ac:spMkLst>
            <pc:docMk/>
            <pc:sldMk cId="2036841117" sldId="330"/>
            <ac:spMk id="51" creationId="{36909262-85AE-F055-2501-9E243FF95B67}"/>
          </ac:spMkLst>
        </pc:spChg>
        <pc:spChg chg="mod">
          <ac:chgData name="Renze Meinard Mortiga" userId="1f872dc5d39437bc" providerId="LiveId" clId="{EE4B0D1F-3EA4-4EB6-BA82-909CC6CB938E}" dt="2022-10-25T07:55:17.134" v="8335" actId="1038"/>
          <ac:spMkLst>
            <pc:docMk/>
            <pc:sldMk cId="2036841117" sldId="330"/>
            <ac:spMk id="52" creationId="{7DF4522E-9D95-E661-7F95-D376B807544C}"/>
          </ac:spMkLst>
        </pc:spChg>
        <pc:spChg chg="mod">
          <ac:chgData name="Renze Meinard Mortiga" userId="1f872dc5d39437bc" providerId="LiveId" clId="{EE4B0D1F-3EA4-4EB6-BA82-909CC6CB938E}" dt="2022-10-25T07:55:22.994" v="8343" actId="1037"/>
          <ac:spMkLst>
            <pc:docMk/>
            <pc:sldMk cId="2036841117" sldId="330"/>
            <ac:spMk id="53" creationId="{385874C7-1D4A-35BE-70C5-2F4845248EBC}"/>
          </ac:spMkLst>
        </pc:spChg>
        <pc:spChg chg="mod">
          <ac:chgData name="Renze Meinard Mortiga" userId="1f872dc5d39437bc" providerId="LiveId" clId="{EE4B0D1F-3EA4-4EB6-BA82-909CC6CB938E}" dt="2022-10-25T07:55:27.667" v="8347" actId="1037"/>
          <ac:spMkLst>
            <pc:docMk/>
            <pc:sldMk cId="2036841117" sldId="330"/>
            <ac:spMk id="54" creationId="{D8107D73-705C-63C1-C029-983719B4E247}"/>
          </ac:spMkLst>
        </pc:spChg>
        <pc:spChg chg="mod">
          <ac:chgData name="Renze Meinard Mortiga" userId="1f872dc5d39437bc" providerId="LiveId" clId="{EE4B0D1F-3EA4-4EB6-BA82-909CC6CB938E}" dt="2022-10-25T07:54:25.392" v="8313" actId="1038"/>
          <ac:spMkLst>
            <pc:docMk/>
            <pc:sldMk cId="2036841117" sldId="330"/>
            <ac:spMk id="55" creationId="{D1EF9215-82FC-90B4-1C25-DCD6E5A62E2C}"/>
          </ac:spMkLst>
        </pc:spChg>
        <pc:spChg chg="del">
          <ac:chgData name="Renze Meinard Mortiga" userId="1f872dc5d39437bc" providerId="LiveId" clId="{EE4B0D1F-3EA4-4EB6-BA82-909CC6CB938E}" dt="2022-10-25T07:51:36.027" v="7968" actId="478"/>
          <ac:spMkLst>
            <pc:docMk/>
            <pc:sldMk cId="2036841117" sldId="330"/>
            <ac:spMk id="56" creationId="{8CA5F5E3-3507-1C2F-D539-0DD1310A7346}"/>
          </ac:spMkLst>
        </pc:spChg>
        <pc:spChg chg="mod">
          <ac:chgData name="Renze Meinard Mortiga" userId="1f872dc5d39437bc" providerId="LiveId" clId="{EE4B0D1F-3EA4-4EB6-BA82-909CC6CB938E}" dt="2022-10-25T07:53:58.484" v="8306" actId="1037"/>
          <ac:spMkLst>
            <pc:docMk/>
            <pc:sldMk cId="2036841117" sldId="330"/>
            <ac:spMk id="57" creationId="{6EFF55CA-3083-DE94-FEF2-D3952A9CC942}"/>
          </ac:spMkLst>
        </pc:spChg>
        <pc:spChg chg="mod">
          <ac:chgData name="Renze Meinard Mortiga" userId="1f872dc5d39437bc" providerId="LiveId" clId="{EE4B0D1F-3EA4-4EB6-BA82-909CC6CB938E}" dt="2022-10-25T07:53:47.703" v="8293" actId="1038"/>
          <ac:spMkLst>
            <pc:docMk/>
            <pc:sldMk cId="2036841117" sldId="330"/>
            <ac:spMk id="58" creationId="{8047E593-21B3-0820-138E-B7937230496C}"/>
          </ac:spMkLst>
        </pc:spChg>
        <pc:spChg chg="mod">
          <ac:chgData name="Renze Meinard Mortiga" userId="1f872dc5d39437bc" providerId="LiveId" clId="{EE4B0D1F-3EA4-4EB6-BA82-909CC6CB938E}" dt="2022-10-25T07:56:46.788" v="8425" actId="1038"/>
          <ac:spMkLst>
            <pc:docMk/>
            <pc:sldMk cId="2036841117" sldId="330"/>
            <ac:spMk id="59" creationId="{40F16681-D436-5B26-3658-A66ED1F683EC}"/>
          </ac:spMkLst>
        </pc:spChg>
        <pc:spChg chg="mod">
          <ac:chgData name="Renze Meinard Mortiga" userId="1f872dc5d39437bc" providerId="LiveId" clId="{EE4B0D1F-3EA4-4EB6-BA82-909CC6CB938E}" dt="2022-10-25T07:56:32.978" v="8416" actId="1038"/>
          <ac:spMkLst>
            <pc:docMk/>
            <pc:sldMk cId="2036841117" sldId="330"/>
            <ac:spMk id="60" creationId="{CE27AFA8-C08D-7695-266A-049298C61E66}"/>
          </ac:spMkLst>
        </pc:spChg>
        <pc:spChg chg="mod">
          <ac:chgData name="Renze Meinard Mortiga" userId="1f872dc5d39437bc" providerId="LiveId" clId="{EE4B0D1F-3EA4-4EB6-BA82-909CC6CB938E}" dt="2022-10-25T07:56:39.377" v="8422" actId="1038"/>
          <ac:spMkLst>
            <pc:docMk/>
            <pc:sldMk cId="2036841117" sldId="330"/>
            <ac:spMk id="61" creationId="{5FB93538-8C40-3106-325F-3F3146F2488B}"/>
          </ac:spMkLst>
        </pc:spChg>
        <pc:spChg chg="mod">
          <ac:chgData name="Renze Meinard Mortiga" userId="1f872dc5d39437bc" providerId="LiveId" clId="{EE4B0D1F-3EA4-4EB6-BA82-909CC6CB938E}" dt="2022-10-25T07:56:20.005" v="8403" actId="1038"/>
          <ac:spMkLst>
            <pc:docMk/>
            <pc:sldMk cId="2036841117" sldId="330"/>
            <ac:spMk id="62" creationId="{79E9B786-7B7C-A491-FD48-8FD55C0B8774}"/>
          </ac:spMkLst>
        </pc:spChg>
        <pc:spChg chg="mod">
          <ac:chgData name="Renze Meinard Mortiga" userId="1f872dc5d39437bc" providerId="LiveId" clId="{EE4B0D1F-3EA4-4EB6-BA82-909CC6CB938E}" dt="2022-10-25T07:57:24.452" v="8426" actId="1076"/>
          <ac:spMkLst>
            <pc:docMk/>
            <pc:sldMk cId="2036841117" sldId="330"/>
            <ac:spMk id="448" creationId="{2254DDA7-6AEE-CDBD-2E6D-3095E192CF77}"/>
          </ac:spMkLst>
        </pc:spChg>
        <pc:spChg chg="mod">
          <ac:chgData name="Renze Meinard Mortiga" userId="1f872dc5d39437bc" providerId="LiveId" clId="{EE4B0D1F-3EA4-4EB6-BA82-909CC6CB938E}" dt="2022-10-25T07:57:24.452" v="8426" actId="1076"/>
          <ac:spMkLst>
            <pc:docMk/>
            <pc:sldMk cId="2036841117" sldId="330"/>
            <ac:spMk id="449" creationId="{74C21A5E-79FE-57DF-73C8-2CD6B953EC2C}"/>
          </ac:spMkLst>
        </pc:spChg>
        <pc:spChg chg="mod">
          <ac:chgData name="Renze Meinard Mortiga" userId="1f872dc5d39437bc" providerId="LiveId" clId="{EE4B0D1F-3EA4-4EB6-BA82-909CC6CB938E}" dt="2022-10-25T07:57:24.452" v="8426" actId="1076"/>
          <ac:spMkLst>
            <pc:docMk/>
            <pc:sldMk cId="2036841117" sldId="330"/>
            <ac:spMk id="450" creationId="{55CE1E4E-041E-7BA3-A3B5-A68B7D657D87}"/>
          </ac:spMkLst>
        </pc:spChg>
        <pc:grpChg chg="del">
          <ac:chgData name="Renze Meinard Mortiga" userId="1f872dc5d39437bc" providerId="LiveId" clId="{EE4B0D1F-3EA4-4EB6-BA82-909CC6CB938E}" dt="2022-10-25T07:51:42.689" v="7971" actId="478"/>
          <ac:grpSpMkLst>
            <pc:docMk/>
            <pc:sldMk cId="2036841117" sldId="330"/>
            <ac:grpSpMk id="451" creationId="{430F038A-B0CA-147A-BAA1-B40843C73998}"/>
          </ac:grpSpMkLst>
        </pc:grpChg>
        <pc:grpChg chg="del">
          <ac:chgData name="Renze Meinard Mortiga" userId="1f872dc5d39437bc" providerId="LiveId" clId="{EE4B0D1F-3EA4-4EB6-BA82-909CC6CB938E}" dt="2022-10-25T07:51:38.522" v="7969" actId="478"/>
          <ac:grpSpMkLst>
            <pc:docMk/>
            <pc:sldMk cId="2036841117" sldId="330"/>
            <ac:grpSpMk id="452" creationId="{4F39F503-40DC-2116-819B-C0D291818711}"/>
          </ac:grpSpMkLst>
        </pc:grpChg>
        <pc:grpChg chg="del">
          <ac:chgData name="Renze Meinard Mortiga" userId="1f872dc5d39437bc" providerId="LiveId" clId="{EE4B0D1F-3EA4-4EB6-BA82-909CC6CB938E}" dt="2022-10-25T07:51:34.782" v="7967" actId="478"/>
          <ac:grpSpMkLst>
            <pc:docMk/>
            <pc:sldMk cId="2036841117" sldId="330"/>
            <ac:grpSpMk id="455" creationId="{04BB9C8B-4C78-4098-1564-AC4A53B4E10F}"/>
          </ac:grpSpMkLst>
        </pc:grpChg>
        <pc:grpChg chg="del">
          <ac:chgData name="Renze Meinard Mortiga" userId="1f872dc5d39437bc" providerId="LiveId" clId="{EE4B0D1F-3EA4-4EB6-BA82-909CC6CB938E}" dt="2022-10-25T07:51:32.912" v="7966" actId="478"/>
          <ac:grpSpMkLst>
            <pc:docMk/>
            <pc:sldMk cId="2036841117" sldId="330"/>
            <ac:grpSpMk id="561" creationId="{B3DF45CD-BD69-BB03-8544-A4D5AD664A3E}"/>
          </ac:grpSpMkLst>
        </pc:grpChg>
        <pc:grpChg chg="del">
          <ac:chgData name="Renze Meinard Mortiga" userId="1f872dc5d39437bc" providerId="LiveId" clId="{EE4B0D1F-3EA4-4EB6-BA82-909CC6CB938E}" dt="2022-10-25T07:51:32.912" v="7966" actId="478"/>
          <ac:grpSpMkLst>
            <pc:docMk/>
            <pc:sldMk cId="2036841117" sldId="330"/>
            <ac:grpSpMk id="573" creationId="{A952A31E-EB97-2D7E-3780-C8D0BF232382}"/>
          </ac:grpSpMkLst>
        </pc:grpChg>
        <pc:grpChg chg="mod">
          <ac:chgData name="Renze Meinard Mortiga" userId="1f872dc5d39437bc" providerId="LiveId" clId="{EE4B0D1F-3EA4-4EB6-BA82-909CC6CB938E}" dt="2022-10-25T07:55:07.843" v="8330" actId="1037"/>
          <ac:grpSpMkLst>
            <pc:docMk/>
            <pc:sldMk cId="2036841117" sldId="330"/>
            <ac:grpSpMk id="620" creationId="{51BE0168-96C6-4FBA-ED72-B671549670FF}"/>
          </ac:grpSpMkLst>
        </pc:grpChg>
        <pc:grpChg chg="mod">
          <ac:chgData name="Renze Meinard Mortiga" userId="1f872dc5d39437bc" providerId="LiveId" clId="{EE4B0D1F-3EA4-4EB6-BA82-909CC6CB938E}" dt="2022-10-25T07:55:22.994" v="8343" actId="1037"/>
          <ac:grpSpMkLst>
            <pc:docMk/>
            <pc:sldMk cId="2036841117" sldId="330"/>
            <ac:grpSpMk id="621" creationId="{D8AE8F1F-95DC-C425-70CF-4FE49D2266FB}"/>
          </ac:grpSpMkLst>
        </pc:grpChg>
        <pc:grpChg chg="mod">
          <ac:chgData name="Renze Meinard Mortiga" userId="1f872dc5d39437bc" providerId="LiveId" clId="{EE4B0D1F-3EA4-4EB6-BA82-909CC6CB938E}" dt="2022-10-25T07:55:27.667" v="8347" actId="1037"/>
          <ac:grpSpMkLst>
            <pc:docMk/>
            <pc:sldMk cId="2036841117" sldId="330"/>
            <ac:grpSpMk id="634" creationId="{0675F643-050A-7E7D-445D-6CBA299EB569}"/>
          </ac:grpSpMkLst>
        </pc:grpChg>
        <pc:grpChg chg="mod">
          <ac:chgData name="Renze Meinard Mortiga" userId="1f872dc5d39437bc" providerId="LiveId" clId="{EE4B0D1F-3EA4-4EB6-BA82-909CC6CB938E}" dt="2022-10-25T07:55:17.134" v="8335" actId="1038"/>
          <ac:grpSpMkLst>
            <pc:docMk/>
            <pc:sldMk cId="2036841117" sldId="330"/>
            <ac:grpSpMk id="655" creationId="{22F423D0-A887-F579-02A6-1799D0161D9C}"/>
          </ac:grpSpMkLst>
        </pc:grpChg>
        <pc:grpChg chg="mod">
          <ac:chgData name="Renze Meinard Mortiga" userId="1f872dc5d39437bc" providerId="LiveId" clId="{EE4B0D1F-3EA4-4EB6-BA82-909CC6CB938E}" dt="2022-10-25T07:54:25.392" v="8313" actId="1038"/>
          <ac:grpSpMkLst>
            <pc:docMk/>
            <pc:sldMk cId="2036841117" sldId="330"/>
            <ac:grpSpMk id="656" creationId="{2B6A4830-1746-4528-C3F6-DC0C973A223A}"/>
          </ac:grpSpMkLst>
        </pc:grpChg>
        <pc:grpChg chg="del">
          <ac:chgData name="Renze Meinard Mortiga" userId="1f872dc5d39437bc" providerId="LiveId" clId="{EE4B0D1F-3EA4-4EB6-BA82-909CC6CB938E}" dt="2022-10-25T07:51:32.912" v="7966" actId="478"/>
          <ac:grpSpMkLst>
            <pc:docMk/>
            <pc:sldMk cId="2036841117" sldId="330"/>
            <ac:grpSpMk id="666" creationId="{B3CAFCEA-595A-1B00-A062-364A721D28CD}"/>
          </ac:grpSpMkLst>
        </pc:grpChg>
        <pc:grpChg chg="mod">
          <ac:chgData name="Renze Meinard Mortiga" userId="1f872dc5d39437bc" providerId="LiveId" clId="{EE4B0D1F-3EA4-4EB6-BA82-909CC6CB938E}" dt="2022-10-25T07:53:58.484" v="8306" actId="1037"/>
          <ac:grpSpMkLst>
            <pc:docMk/>
            <pc:sldMk cId="2036841117" sldId="330"/>
            <ac:grpSpMk id="676" creationId="{E56A3154-3FB3-BA2E-CD6D-8450AAEDFD32}"/>
          </ac:grpSpMkLst>
        </pc:grpChg>
        <pc:grpChg chg="mod">
          <ac:chgData name="Renze Meinard Mortiga" userId="1f872dc5d39437bc" providerId="LiveId" clId="{EE4B0D1F-3EA4-4EB6-BA82-909CC6CB938E}" dt="2022-10-25T07:53:47.703" v="8293" actId="1038"/>
          <ac:grpSpMkLst>
            <pc:docMk/>
            <pc:sldMk cId="2036841117" sldId="330"/>
            <ac:grpSpMk id="689" creationId="{53BC9AF7-46AE-5577-0B96-500E2E7B2C4C}"/>
          </ac:grpSpMkLst>
        </pc:grpChg>
        <pc:grpChg chg="mod">
          <ac:chgData name="Renze Meinard Mortiga" userId="1f872dc5d39437bc" providerId="LiveId" clId="{EE4B0D1F-3EA4-4EB6-BA82-909CC6CB938E}" dt="2022-10-25T07:56:46.788" v="8425" actId="1038"/>
          <ac:grpSpMkLst>
            <pc:docMk/>
            <pc:sldMk cId="2036841117" sldId="330"/>
            <ac:grpSpMk id="701" creationId="{266D3683-47D3-2831-EE11-4C90F8F1ECC0}"/>
          </ac:grpSpMkLst>
        </pc:grpChg>
        <pc:grpChg chg="mod">
          <ac:chgData name="Renze Meinard Mortiga" userId="1f872dc5d39437bc" providerId="LiveId" clId="{EE4B0D1F-3EA4-4EB6-BA82-909CC6CB938E}" dt="2022-10-25T07:56:32.978" v="8416" actId="1038"/>
          <ac:grpSpMkLst>
            <pc:docMk/>
            <pc:sldMk cId="2036841117" sldId="330"/>
            <ac:grpSpMk id="711" creationId="{5EDE5FF2-F095-7F15-73DE-C21F9E6FC0B2}"/>
          </ac:grpSpMkLst>
        </pc:grpChg>
        <pc:grpChg chg="mod">
          <ac:chgData name="Renze Meinard Mortiga" userId="1f872dc5d39437bc" providerId="LiveId" clId="{EE4B0D1F-3EA4-4EB6-BA82-909CC6CB938E}" dt="2022-10-25T07:56:39.377" v="8422" actId="1038"/>
          <ac:grpSpMkLst>
            <pc:docMk/>
            <pc:sldMk cId="2036841117" sldId="330"/>
            <ac:grpSpMk id="721" creationId="{F566A703-A77A-AD8C-815F-07D5AA056ACA}"/>
          </ac:grpSpMkLst>
        </pc:grpChg>
        <pc:grpChg chg="mod">
          <ac:chgData name="Renze Meinard Mortiga" userId="1f872dc5d39437bc" providerId="LiveId" clId="{EE4B0D1F-3EA4-4EB6-BA82-909CC6CB938E}" dt="2022-10-25T07:56:20.005" v="8403" actId="1038"/>
          <ac:grpSpMkLst>
            <pc:docMk/>
            <pc:sldMk cId="2036841117" sldId="330"/>
            <ac:grpSpMk id="733" creationId="{65FFFCB2-AE4B-97F3-59CE-99565E851966}"/>
          </ac:grpSpMkLst>
        </pc:grpChg>
        <pc:grpChg chg="mod">
          <ac:chgData name="Renze Meinard Mortiga" userId="1f872dc5d39437bc" providerId="LiveId" clId="{EE4B0D1F-3EA4-4EB6-BA82-909CC6CB938E}" dt="2022-10-25T07:57:24.452" v="8426" actId="1076"/>
          <ac:grpSpMkLst>
            <pc:docMk/>
            <pc:sldMk cId="2036841117" sldId="330"/>
            <ac:grpSpMk id="746" creationId="{0C9A75D9-3933-A628-DAFA-80305EC4F4A7}"/>
          </ac:grpSpMkLst>
        </pc:grpChg>
        <pc:grpChg chg="mod">
          <ac:chgData name="Renze Meinard Mortiga" userId="1f872dc5d39437bc" providerId="LiveId" clId="{EE4B0D1F-3EA4-4EB6-BA82-909CC6CB938E}" dt="2022-10-25T07:57:24.452" v="8426" actId="1076"/>
          <ac:grpSpMkLst>
            <pc:docMk/>
            <pc:sldMk cId="2036841117" sldId="330"/>
            <ac:grpSpMk id="759" creationId="{EA693B5A-D778-D86F-BFA1-29613916E2DB}"/>
          </ac:grpSpMkLst>
        </pc:grpChg>
        <pc:grpChg chg="mod">
          <ac:chgData name="Renze Meinard Mortiga" userId="1f872dc5d39437bc" providerId="LiveId" clId="{EE4B0D1F-3EA4-4EB6-BA82-909CC6CB938E}" dt="2022-10-25T07:57:24.452" v="8426" actId="1076"/>
          <ac:grpSpMkLst>
            <pc:docMk/>
            <pc:sldMk cId="2036841117" sldId="330"/>
            <ac:grpSpMk id="772" creationId="{187AA8AD-258A-09A9-F919-18B57AA6B099}"/>
          </ac:grpSpMkLst>
        </pc:grpChg>
      </pc:sldChg>
      <pc:sldChg chg="modSp add del mod">
        <pc:chgData name="Renze Meinard Mortiga" userId="1f872dc5d39437bc" providerId="LiveId" clId="{EE4B0D1F-3EA4-4EB6-BA82-909CC6CB938E}" dt="2022-10-25T07:27:04.499" v="7637" actId="47"/>
        <pc:sldMkLst>
          <pc:docMk/>
          <pc:sldMk cId="3778694045" sldId="330"/>
        </pc:sldMkLst>
        <pc:spChg chg="mod">
          <ac:chgData name="Renze Meinard Mortiga" userId="1f872dc5d39437bc" providerId="LiveId" clId="{EE4B0D1F-3EA4-4EB6-BA82-909CC6CB938E}" dt="2022-10-25T07:26:17.186" v="7620" actId="20577"/>
          <ac:spMkLst>
            <pc:docMk/>
            <pc:sldMk cId="3778694045" sldId="330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8.305" v="7681" actId="47"/>
        <pc:sldMkLst>
          <pc:docMk/>
          <pc:sldMk cId="4273598251" sldId="330"/>
        </pc:sldMkLst>
        <pc:spChg chg="mod">
          <ac:chgData name="Renze Meinard Mortiga" userId="1f872dc5d39437bc" providerId="LiveId" clId="{EE4B0D1F-3EA4-4EB6-BA82-909CC6CB938E}" dt="2022-10-25T07:28:12.822" v="7661" actId="20577"/>
          <ac:spMkLst>
            <pc:docMk/>
            <pc:sldMk cId="4273598251" sldId="330"/>
            <ac:spMk id="2" creationId="{55DAC4FE-458F-D8A6-7C69-3CDC9A19CF74}"/>
          </ac:spMkLst>
        </pc:spChg>
      </pc:sldChg>
      <pc:sldChg chg="addSp delSp modSp add del mod">
        <pc:chgData name="Renze Meinard Mortiga" userId="1f872dc5d39437bc" providerId="LiveId" clId="{EE4B0D1F-3EA4-4EB6-BA82-909CC6CB938E}" dt="2022-10-25T07:29:18.435" v="7682" actId="47"/>
        <pc:sldMkLst>
          <pc:docMk/>
          <pc:sldMk cId="1549684377" sldId="331"/>
        </pc:sldMkLst>
        <pc:spChg chg="mod">
          <ac:chgData name="Renze Meinard Mortiga" userId="1f872dc5d39437bc" providerId="LiveId" clId="{EE4B0D1F-3EA4-4EB6-BA82-909CC6CB938E}" dt="2022-10-25T07:28:18.701" v="7663" actId="20577"/>
          <ac:spMkLst>
            <pc:docMk/>
            <pc:sldMk cId="1549684377" sldId="331"/>
            <ac:spMk id="2" creationId="{55DAC4FE-458F-D8A6-7C69-3CDC9A19CF74}"/>
          </ac:spMkLst>
        </pc:spChg>
        <pc:picChg chg="add del">
          <ac:chgData name="Renze Meinard Mortiga" userId="1f872dc5d39437bc" providerId="LiveId" clId="{EE4B0D1F-3EA4-4EB6-BA82-909CC6CB938E}" dt="2022-10-25T07:28:21.950" v="7665" actId="22"/>
          <ac:picMkLst>
            <pc:docMk/>
            <pc:sldMk cId="1549684377" sldId="331"/>
            <ac:picMk id="11" creationId="{1EE6D61C-AED1-5E09-2D56-A030E0850A84}"/>
          </ac:picMkLst>
        </pc:picChg>
      </pc:sldChg>
      <pc:sldChg chg="modSp add del mod">
        <pc:chgData name="Renze Meinard Mortiga" userId="1f872dc5d39437bc" providerId="LiveId" clId="{EE4B0D1F-3EA4-4EB6-BA82-909CC6CB938E}" dt="2022-10-25T07:27:04.871" v="7638" actId="47"/>
        <pc:sldMkLst>
          <pc:docMk/>
          <pc:sldMk cId="2290486110" sldId="331"/>
        </pc:sldMkLst>
        <pc:spChg chg="mod">
          <ac:chgData name="Renze Meinard Mortiga" userId="1f872dc5d39437bc" providerId="LiveId" clId="{EE4B0D1F-3EA4-4EB6-BA82-909CC6CB938E}" dt="2022-10-25T07:26:24.176" v="7622" actId="20577"/>
          <ac:spMkLst>
            <pc:docMk/>
            <pc:sldMk cId="2290486110" sldId="331"/>
            <ac:spMk id="2" creationId="{55DAC4FE-458F-D8A6-7C69-3CDC9A19CF74}"/>
          </ac:spMkLst>
        </pc:spChg>
      </pc:sldChg>
      <pc:sldChg chg="addSp modSp add">
        <pc:chgData name="Renze Meinard Mortiga" userId="1f872dc5d39437bc" providerId="LiveId" clId="{EE4B0D1F-3EA4-4EB6-BA82-909CC6CB938E}" dt="2022-10-25T07:59:54.368" v="8439"/>
        <pc:sldMkLst>
          <pc:docMk/>
          <pc:sldMk cId="3470085337" sldId="331"/>
        </pc:sldMkLst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" creationId="{43B21B09-0D03-55EF-84FC-784327AD46D0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" creationId="{A4E2657B-0F39-45D1-E19C-A291AE3B16C1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6" creationId="{FD50143F-B732-2D7C-7140-BFF20D3A0D17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3" creationId="{9AEC8664-84AC-E464-CE7E-44BB93492E3A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51" creationId="{0FD5CD2E-8B5D-EA99-E372-065364688D1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54" creationId="{053C58BC-D288-3207-889C-F2A94672CE4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55" creationId="{437ABCA9-5ECB-31BC-30C1-FF2A886C54C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58" creationId="{8536486D-6EFD-C64A-9113-109F1AF4A7C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59" creationId="{98B1641C-80BE-7252-1855-B082EE19D45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0" creationId="{D148458C-E0A3-A925-BF8D-F4B93C70A26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1" creationId="{F7B718CC-8658-3AD1-ABDA-96C752A8824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2" creationId="{AF0B9127-1C07-1AF3-41C3-06E108ED9FD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3" creationId="{C636DBF1-EF6B-44BE-B472-28690161C1A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6" creationId="{EFA60085-D115-AB51-00D4-A2749DA78C2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67" creationId="{9E19C816-305D-9B54-2E52-9ECC94B9C0A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0" creationId="{3EB6F691-F543-33CE-BFAB-62F81588EA2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1" creationId="{DEDB20BB-8B2A-52D4-076F-FA26521FC0A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2" creationId="{95B1780B-BDEC-98DE-EDB2-42ED41FE0B4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3" creationId="{DAC9EDCD-9113-EB6E-D5DF-1ACB6495F17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4" creationId="{BD345AC3-25A9-A5C9-7750-8157577C42C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5" creationId="{015598DC-3001-97C9-C1A7-E5687E8B750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79" creationId="{66942410-057E-373C-5469-79B74576B17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0" creationId="{C6A93834-FDB4-4EF6-4E2D-1B82053700F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1" creationId="{260B068D-2864-5E25-BC3D-5F9BB3F13BB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2" creationId="{729F587B-5FAF-5304-EE9F-81E0F587665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3" creationId="{4840904C-50E1-14FE-5C70-E00A6F777C0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4" creationId="{25331C22-BD7A-F2C8-B68D-3C889A597CE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5" creationId="{3DB68602-D60B-1668-3489-A2BA380C122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6" creationId="{8F22E449-BB8C-BC8D-13EA-04EC6E84B11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8" creationId="{649C2D2A-330C-A7EC-8B0D-3034E96E6D3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89" creationId="{31669F42-9D41-18BA-F714-11531B3B440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0" creationId="{53D81248-1ADD-0D12-7B85-EE8E183FD8D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1" creationId="{F25BD45A-20E7-83F4-0010-FF40A6B02E5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2" creationId="{ED763230-566A-398F-F256-384D83A9C08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3" creationId="{3F538EAA-46BC-DDBC-A72E-54A2C73BF33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4" creationId="{82285B5F-2625-F6E2-0F38-D7B637BF56F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5" creationId="{A4867174-E290-6FBF-E210-87B33BC8194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6" creationId="{37848AA6-5899-DA36-5EA7-45497F63578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7" creationId="{F2ACE0A2-3DDF-97BD-9188-6806DA79AC8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8" creationId="{8E351836-9819-3857-9BB7-60A70152D4A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499" creationId="{660B1101-95B4-4FC0-B101-258E9A99049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1" creationId="{A861D3DF-C999-C9E9-A9AC-D95CA83206C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2" creationId="{0FCC892E-FD25-4B44-A882-6C8A39D8480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3" creationId="{2853B9DE-6B86-95F3-8314-3F001C613AB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4" creationId="{D67A17E1-4322-10E2-153B-6E4B767EA49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5" creationId="{B869E151-7C61-BAB9-2927-9C2A18D567D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6" creationId="{052174AA-7948-88A6-7143-D4EAB574E90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7" creationId="{DBA9F2B3-3A13-3CE9-C2B6-F194F4C7CD7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8" creationId="{5CAAD278-4248-884A-BC94-DC32B975BA0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09" creationId="{8E98542B-CDC2-9545-9D0E-153EB957B10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10" creationId="{DCE80E45-0526-8150-46B0-080410C3A15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11" creationId="{81FD1757-AD8B-195E-8957-656E9070F40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76" creationId="{E05BA040-AEA3-A48D-8663-7D8CE079F44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78" creationId="{D16207CC-BCBE-F39E-32B1-5BA778ADA64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79" creationId="{985CD901-EF33-4BAF-F9A4-3A2422EC06D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80" creationId="{9A0BB78C-6202-C6A3-1C09-5253C8A4996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81" creationId="{D02F0394-AB59-5A95-E84F-1F36FBDF940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82" creationId="{25CDCB2E-1C3D-22EE-16BC-A928D32748D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83" creationId="{E75D1C5B-051A-293E-BE8F-38BBDE92A93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84" creationId="{F3A42F56-1FA7-5253-1791-D771953ED97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96" creationId="{95520065-93F5-54D2-261C-20EB3C9CFE9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97" creationId="{87F55D71-CCD4-CB22-8D3A-C02D094E259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598" creationId="{18D56262-C725-5B73-3135-E97FF64EE90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0" creationId="{B6B18278-7836-40C1-37B4-3B42BB0DC10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1" creationId="{64200459-4A25-C917-4C59-3BDFA04FB4E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3" creationId="{3B553674-694F-C4B2-75DE-2C72918CAA7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4" creationId="{A1C4792F-5D29-66A7-3EFE-3E7F16FEFFA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5" creationId="{B3B6A98F-6902-37F0-D7C6-9F500DB01B97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6" creationId="{BD966011-4AA2-BF1C-8D55-8551A297355A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7" creationId="{8F625747-34CC-0430-C5F9-A86A0D90F6F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09" creationId="{7A2AC1EB-0E00-647D-04A9-5624E25B512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19" creationId="{483C4146-CCD6-A817-82C4-90D3B6963053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47" creationId="{56AC8A8C-FA6E-C68B-0D4F-C29EBDFB5413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48" creationId="{48BA058F-2C88-DC7E-C632-DDB6BE9DB28D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49" creationId="{A9F52FCE-9C7F-B4BA-958E-8105ECD37445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50" creationId="{18B410E4-424D-1635-E497-284637C0E836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51" creationId="{05084B86-E597-3D30-37CD-CD356D7C7E75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52" creationId="{17E93B65-E226-A7BA-E485-220F663E41BA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53" creationId="{99BF3C65-5CCB-2E1B-AF88-E475263B29AA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54" creationId="{F7C2DC31-C0CE-1649-71CF-655F3B9365C4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66" creationId="{D2C6F353-2CCA-25BA-BA67-A9439D96A5BD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67" creationId="{19857F72-B06F-05D7-3DD1-F9F94F4C23CF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68" creationId="{D4294AE0-E2F0-BEC9-920A-CF89FA48AD15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69" creationId="{10F12991-7FE2-1E0E-C2AB-4BEB7DA39138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70" creationId="{B7A77461-E300-E6B1-92C1-0ABFD1C2907A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71" creationId="{F56A8E89-1A61-B445-E396-6696C8262F8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74" creationId="{62A119FB-DE53-0D46-3FE2-99DBD7D510D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675" creationId="{BDA6E528-E6C2-93C8-65D8-EE4144393C4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4" creationId="{C1C197DC-860F-38A1-DDFA-F3EC99ADFBF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5" creationId="{B968C81D-8187-63B7-FA0D-32EBB35B29D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6" creationId="{5CE6D3CD-0FC6-E34E-20EF-E5AC71D93A7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7" creationId="{12F675FC-C4AF-7604-19E1-2240C0A7861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8" creationId="{D10223F6-647C-06B3-0C56-B9279A18A3F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89" creationId="{5BA29DBF-61A8-1497-7E23-D7D4E623C23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2" creationId="{E794D4DD-4484-D59D-3A7D-88D7B308969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3" creationId="{DA4792E2-54C4-9268-D550-7E6ABF282A3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6" creationId="{A63AA303-9510-C8AE-874A-6F181F99EA3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7" creationId="{30A12E1A-827E-CE77-8BD3-89DD540B869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8" creationId="{6BCB3319-64A7-0C11-6D00-63AF81DF8C0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799" creationId="{23C44E92-42F6-226D-C2D4-478D63179A2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0" creationId="{3D55C163-EE0E-F7A8-0957-755BBA3795C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1" creationId="{EA542386-3D56-C2AC-F2B2-8178A647D36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4" creationId="{641B2F09-2308-A837-FF83-7D429E108C4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5" creationId="{71E13340-935B-4A3E-CEFD-0ED6991FB8F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6" creationId="{BCD95189-3951-D987-4385-C5ABCE67853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7" creationId="{94AE376C-48C9-271E-91A4-6FBC1B7F9FA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8" creationId="{A43E87DD-8CCF-12C9-6C15-CDE5CC38C34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09" creationId="{82AD0D46-A144-AA3B-946A-A7DC58C6D0D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0" creationId="{4A3AD197-5595-4B1A-C340-BB52BA7585B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1" creationId="{2530348C-DD95-F6A3-980C-44D2E44D513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3" creationId="{9C2F5CDD-688D-0417-1376-627A46C0BAE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4" creationId="{BC9244F8-EB4F-6BDF-3DF9-7ED7404E96B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5" creationId="{EB56F444-FF77-40C8-739C-907D16B0C20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6" creationId="{563AD301-4860-3177-E257-0C28B650003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7" creationId="{A5B91D96-70A8-1987-F293-14E9D95D6D4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8" creationId="{AC7EA3BF-E2E6-999C-B184-6F5082CA4F1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19" creationId="{7E0F3EB5-ADA9-3C72-C33B-C64CF6EE13A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0" creationId="{71328AB9-E9D2-0861-6490-073AD772CFB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1" creationId="{B37F05DC-3AA6-643D-8FAF-EA1E67EC13E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2" creationId="{EA174D30-1896-A6C0-621E-EB7734CE007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3" creationId="{73A4AD39-EDE8-017F-8B25-769E263E413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4" creationId="{9359ED56-A179-F91A-4842-22F14048D47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6" creationId="{0D684AC3-8513-B78F-B355-E68485AB06D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7" creationId="{1D988960-EBFE-A5CD-8507-1269D53EA4C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8" creationId="{2B0CADDB-E002-79F7-DA57-D9FCD4FCDB2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29" creationId="{24A6B128-0642-4912-A05B-4DB397FA0C5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0" creationId="{AFB3AFD7-6DAF-B640-31CA-E0F8AC15A55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1" creationId="{32FAA619-E070-959E-B79F-705AB4EDAF3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2" creationId="{B5F47316-C9ED-5B28-5DD4-18AF30AA5EA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3" creationId="{797C7FCF-D619-15D6-7929-3FE7004AC57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4" creationId="{AD5C17DE-7ECE-1830-A8AF-55B2F298F32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5" creationId="{D6E6D3D5-4847-7083-53FD-C6C3B790451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6" creationId="{B7931516-960C-17D7-F463-77B0F4B4F80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7" creationId="{78782A17-1453-106E-065B-3371421760A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39" creationId="{688B5032-39FF-7B9F-33F6-F8363AF129A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0" creationId="{BCB324FE-0627-46BD-5010-6A461039B96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1" creationId="{3E717CED-1C08-4AD6-AF35-8E28DA3F20E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2" creationId="{D547A15C-B1B5-463C-0039-E2A592090E2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3" creationId="{FF33D28D-670A-2328-12FF-8906CA428AE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4" creationId="{2969E32C-31FF-D648-DCFF-44A5496BE15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5" creationId="{29D8EC84-A691-139E-1009-644B7AA9729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6" creationId="{8820473E-A62F-BE98-28AD-164C19FD850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7" creationId="{8FE92FE8-28ED-60BB-4AE4-294FE49F073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8" creationId="{112E01FD-0C6D-F152-5FAD-172B5E92E56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49" creationId="{BCE6D197-C131-FF26-30E6-B34D78C4493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0" creationId="{FB1E064D-DE48-4713-AE32-0500BC71CF9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2" creationId="{A3051F55-FEF1-F6C3-C3F9-3CBECD3F8FF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3" creationId="{E3D38A97-E941-8FD6-3FD2-6F11B28F4C7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4" creationId="{67B51D9C-D6E2-8CD0-9D97-0537E8E436F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7" creationId="{8B5ED1DE-46DD-E048-6ABD-DCD75F9BD9B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58" creationId="{29210E15-242D-C3E2-80B8-EED34AEE89A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1" creationId="{A42F0AF5-1411-77F7-2421-8286A912C50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2" creationId="{276A9DB0-16AC-C032-4F72-34AC0E5EC71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3" creationId="{AC68746E-EFD6-2D25-12B2-82BA6F2D5BF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4" creationId="{C324378D-D933-F073-6D70-E5F6DDD942A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5" creationId="{316EB13D-E463-25CF-6483-37E0B0A4BAE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6" creationId="{44C2A47C-8032-49C5-F396-704629F2EB9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69" creationId="{AAE50FE7-E99E-7A9D-EC9F-1DDC3151F24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0" creationId="{20768B56-AF9D-105A-C4A8-7FC007200D8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3" creationId="{E2E3B721-6174-5A16-E88A-115A8828759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4" creationId="{F53D67A2-0F09-8DCD-8953-B29AB9FA9CA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5" creationId="{7FBB1D64-DECB-944C-DC33-B9093188557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6" creationId="{97B0F122-B373-C31D-CD69-9FFB8033B48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7" creationId="{A74147E0-24C6-4E77-1146-B27619E6005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78" creationId="{FB84BB9B-AEFE-EE4C-1418-A12C25CD5D1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1" creationId="{9A769E7D-32BC-8BF8-CBDB-587416FBBD8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2" creationId="{843BFB6E-AA63-730A-830E-1DD25794DE5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3" creationId="{68107AF9-9458-8242-6406-983BE724CD7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4" creationId="{BF29494D-F221-2FE7-E86F-261D8B90334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5" creationId="{EB112865-DACD-3012-42C4-9D31628B4DC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6" creationId="{29DA7906-B4A0-8FA1-5109-CE7E688731F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7" creationId="{B0C23913-5F2C-65E4-71D2-B8250CB92F0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88" creationId="{C0FC584E-BD0E-3DD7-3CF0-16E6A8C6F3C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0" creationId="{2B7F7EEE-2F1E-3980-48B5-9FAF5B90C04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1" creationId="{9DD3C746-2F4D-F7D0-8A56-B973CC1B959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2" creationId="{E0A2804D-3866-3A09-7D02-DAC604840E4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3" creationId="{B4558158-23FE-CEC6-B26D-DD627D2B3C5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4" creationId="{9312A39F-F8E6-76E7-FD1B-EE45AE49920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5" creationId="{54E6282A-01B0-6FAD-1CA9-E1CA1746D44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6" creationId="{077D234F-9792-EAD1-135F-87E35CCF7DD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7" creationId="{5D0A1545-B77A-D837-189A-3CA1B4B4963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8" creationId="{0F1F1CEB-ADD5-9237-AB91-D7D7ED9E35F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899" creationId="{54277047-28CA-C4FA-10CC-6A2BB8A58CC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0" creationId="{E5409FAA-C44D-6233-E5D8-7935B9FCB46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1" creationId="{5E3E9631-C689-0161-D7A3-635B9893B1F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3" creationId="{5EF2A3A1-D12E-7F9A-0CCF-C29B9517226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4" creationId="{3622745F-53DB-1E69-B831-20F31D7AE7E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5" creationId="{B6B77C83-2580-6D85-D55E-F7BB1B1EDFF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6" creationId="{B88F020C-AB59-37FF-33B2-CD9E9AE07C9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7" creationId="{9FF8CD33-ACF0-1015-109B-C7D6122C869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8" creationId="{82040D77-EBD3-BB43-FE0B-807F89722CD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09" creationId="{303DD3AE-E7FF-4A0F-02DB-E0548DF8A34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0" creationId="{FEF17B3D-09A5-A4A5-83BB-4AA58FC2B4E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1" creationId="{2BD6E336-C984-0E47-0FC2-B23E878D83C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2" creationId="{49542F99-8A95-DFE8-3A0A-D3DF3984632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3" creationId="{2C6E0559-1FE6-0240-5159-387873049BE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4" creationId="{9D09EBFF-E336-94EA-D39A-2B486D655C5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6" creationId="{E8DD48E3-CACD-4552-C2F6-4BF7789A0A6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7" creationId="{AC87DA02-9C4A-6C7F-4EBC-10495458DAF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8" creationId="{C2478084-A7FB-E435-760D-3CDC66E0CDE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19" creationId="{9DC3605B-67A7-093E-96B8-6AE0EECF9F8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0" creationId="{BFAC87B1-FE46-0FA1-3DA6-69BEECD90A1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1" creationId="{6381C2DB-C527-C6B4-8335-9333CA9C25F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2" creationId="{5532D800-B258-95A0-624E-40826F8CFB2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3" creationId="{85D25031-982D-1434-1525-23297E1637E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4" creationId="{EAE54D07-89E1-A7B9-5FD3-2173461C8D2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5" creationId="{5E174528-975E-BC9B-38F6-00B77650F19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6" creationId="{8A3B1FC8-9A3B-3DC0-64FC-1ABAD36AC9C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7" creationId="{C47BFBBD-1FA8-F630-97A6-431FD58BD46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29" creationId="{21A58690-4DC6-D5B0-C986-7A2D1CF4D79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0" creationId="{860E8FF4-878C-A2DB-3F4B-C47A90F014D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1" creationId="{7B505A12-9BE1-1C6E-C965-3EBBDFF1925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3" creationId="{21E4EDD2-3539-223C-AD81-81F0E1E2FEC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4" creationId="{C9503B7E-A249-E170-F3FC-4CF5B73D11C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5" creationId="{C48027D4-8597-7CFB-3F34-5C137FDA50F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38" creationId="{3A3EA438-F747-60FA-00AE-8E0EB875D1F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1" creationId="{0F19BC84-0409-87B7-61EA-6564A8FB00F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2" creationId="{6C5340CA-3123-F1E3-38EA-17728A25F9D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3" creationId="{0A8FA192-49F1-CF3B-4AC4-E0D2EFB615C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4" creationId="{14D38D79-18AE-BC88-71A5-A1B9F34593D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5" creationId="{3085F2D0-4E54-96E9-4E3B-4D941F55EC3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6" creationId="{C53E3E83-0DCD-32D6-B5D1-43F1CFB1A6C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49" creationId="{BADB12CB-61AB-04A4-A58E-B2FC26A0D85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2" creationId="{570CEAAF-FB05-9378-4433-929DF81F864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3" creationId="{D8A04F98-F9A4-C686-4C2F-28364E5BDA1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4" creationId="{05CB61CC-DE42-259C-DFD3-9C6BE0961EE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5" creationId="{2017F989-CD6D-4414-244C-E752B9AD63D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6" creationId="{EA608DCF-30FF-F72F-0274-C9E2AA241E3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57" creationId="{655DC230-C719-1893-B8B8-054D2E76E93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0" creationId="{ACA40896-B74F-5157-D4A5-68DE690F712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3" creationId="{4348815F-23A4-B689-B28F-0B1C57A3086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4" creationId="{7AE1A2B6-0486-60AD-622E-707749A6829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5" creationId="{79D84C67-5CAE-43A0-8ABB-556F9A0DBFC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6" creationId="{7766F144-84EB-DABE-8592-9D209ABF1BE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7" creationId="{DE6DA74D-4627-0BA9-4241-BD9CE42C62B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68" creationId="{C4EC9003-2C6E-0A4F-806C-FAAFD625957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1" creationId="{C3281A9C-D283-A3F4-DE15-C5C49C673CD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4" creationId="{904B5C91-F9F6-5577-FA2B-B04087027F8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5" creationId="{617F714D-B1C1-6D5F-4FF1-3BA308BFE32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6" creationId="{5451B2A3-C29F-F736-8138-44B8506357D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7" creationId="{8CCCF6F0-E143-E117-1BAD-78472123785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8" creationId="{570A9DF7-8800-0011-CFE9-57C6A7B8D24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79" creationId="{4E2D2517-29F2-DC38-9BE7-8BBD946E8DC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3" creationId="{C43AED1B-720D-59A6-F8F1-2A0240EB209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4" creationId="{D97BC9DC-F66C-A9D5-723B-92D496D23AC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5" creationId="{6E24DAD6-E7E0-0D9E-E402-6D7D9E94FCB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6" creationId="{17C8F131-3EE0-91FB-AA9F-E52FB1E92AA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7" creationId="{A5F5893F-6293-8744-B305-EDB78F9CE17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88" creationId="{266559C0-8903-B8D0-0EEE-3BF74FAF2E1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2" creationId="{464F07EE-180E-40FF-F0E9-67E99ADD29D3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3" creationId="{34E71BDB-576B-72B0-CF90-4F8C6E19EB9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4" creationId="{A7659810-7441-C7B7-4499-A8891B5BD5F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5" creationId="{16BA38F5-ADBD-B6B2-33B6-42CD4A1F3BC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6" creationId="{64A4E13C-7CD7-85EA-EE12-1D8118019AB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7" creationId="{B23E7F0F-792C-C7C6-7815-F5B487AEB61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999" creationId="{6DEFA62D-F7E6-1905-CBC7-56ADC7F2BB1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0" creationId="{E29BA7A2-B46A-5DEA-FC1B-76CE313F5B1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1" creationId="{AE30535E-7BBB-9409-33CF-090098DE0ED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5" creationId="{2850445F-3B5F-7118-62B0-5DB7E12B957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6" creationId="{F7543F72-83E2-0B7F-E552-7FB75DFC24C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7" creationId="{C0A45C90-875F-D3F9-934A-EF8BCCE5DD2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8" creationId="{6204B923-2ABF-F578-2EB2-6C5348C3A4D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09" creationId="{2875CC3D-20FD-A820-76AC-5520EF6D958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0" creationId="{07466FE1-4DF8-57A0-0FA9-B450AFB12B2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4" creationId="{940285C8-9D62-77C3-5378-468AF9D14F09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5" creationId="{5EEF58A4-C48E-46D5-144F-3640C904DD6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6" creationId="{E01AA50F-0673-4A8B-707C-DEF0DBF0B7F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7" creationId="{5F849A69-5034-7D55-46D0-DD213834659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8" creationId="{00942604-46F4-7A1F-9BF9-2EA2ABC5019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19" creationId="{3EEB445D-6F1F-D953-AD20-DECD0AD8405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3" creationId="{F6FA799E-D627-C045-6292-78DC87F3F49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4" creationId="{D71454C7-7C91-E399-A596-4D97214BD5D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5" creationId="{FFF77F70-57D6-90B8-A11F-B964BDBFC0A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6" creationId="{4CDB3C12-052D-8E95-A1DE-92D1C0A4E7B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7" creationId="{DDE78439-4382-C875-5E72-C36835C1AAD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28" creationId="{48746D02-1380-23DD-3807-CE6E3DDAB69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2" creationId="{D4DA0119-E947-3E33-71D4-D7A136F38C5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3" creationId="{FF56067A-2CDD-F954-6421-CCCADDB8AC8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4" creationId="{99A5AA45-6EC8-AAE3-FF67-05899D092008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5" creationId="{135A7892-1FD7-B205-E7CA-CFE5AD994956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6" creationId="{4BCE0E34-C2B8-21F8-85A8-364ED0E0AFA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37" creationId="{8F8B5326-602A-8C7D-12A1-33BA6EF9B5F2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1" creationId="{978E82FC-C57E-AF67-98B2-6CADC02C2447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2" creationId="{1762D0E7-5ED6-DB39-DDD3-75CD7BDD7EE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3" creationId="{881D57D6-20AC-A99E-B110-3EF943E398CA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4" creationId="{A5B77FDD-52D7-F3CB-B139-2E320CA73F4B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5" creationId="{459948AE-8A23-F51E-6452-65EC01EAC4F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46" creationId="{7B389C22-2563-943C-F95D-1ECF7180DFE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0" creationId="{F4DB364E-D66A-23AC-E8B1-F2A287DAAC4F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1" creationId="{F5B87A8B-59D8-C432-E2EC-3FCF882F6B7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2" creationId="{EB0E47D5-9611-E1C9-2E31-3730D8DA138C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3" creationId="{3E3AE319-0947-85E9-F47A-BFAAD3C8E0E1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4" creationId="{49664495-3624-4224-C86A-A06662AF0CBE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5" creationId="{9C3D0AE2-371F-6A9D-4938-4376692E438B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6" creationId="{1E7C4B4A-2EEB-3DEE-5CE1-B9B3838E29C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8" creationId="{FCB77978-058D-060C-6077-455153A34B75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59" creationId="{0B7BE4E7-681B-200B-2ED7-1BF4E6DE4F2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1" creationId="{FF75F030-C6F1-6E42-2D66-A176E733A00D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2" creationId="{99E7B736-2B24-1388-387B-B36A524D64AF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3" creationId="{79B46C4E-C73E-5223-3127-D047D29758F0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5" creationId="{13ED3CF9-A8C1-D3D1-1B25-41EBD11A47C4}"/>
          </ac:spMkLst>
        </pc:spChg>
        <pc:spChg chg="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6" creationId="{104837B5-489C-0971-ACCE-47815E3D0F51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7" creationId="{B7EDBD28-9E2C-BD08-D269-43765FDBB515}"/>
          </ac:spMkLst>
        </pc:spChg>
        <pc:spChg chg="add mod">
          <ac:chgData name="Renze Meinard Mortiga" userId="1f872dc5d39437bc" providerId="LiveId" clId="{EE4B0D1F-3EA4-4EB6-BA82-909CC6CB938E}" dt="2022-10-25T07:59:54.368" v="8439"/>
          <ac:spMkLst>
            <pc:docMk/>
            <pc:sldMk cId="3470085337" sldId="331"/>
            <ac:spMk id="1069" creationId="{4C199C16-9203-0983-59C7-6A56A045CD92}"/>
          </ac:spMkLst>
        </pc:s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52" creationId="{450CD559-9605-C9DB-4DD4-67038EEB3D13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53" creationId="{7611D263-C961-440E-163A-57B3A75EF4FC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56" creationId="{B95A8DF1-0DE6-73A2-B50E-2BCEEDE9274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57" creationId="{8C9A5DCA-3833-A036-6EC9-853BFD948433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64" creationId="{7689631D-7091-1933-B8B3-4E2822E5BAA9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65" creationId="{5D1AB5F1-A7C5-5476-E391-21A0033AC154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68" creationId="{DA2DCF45-0B2A-95FF-6A3E-0972E53A9C9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69" creationId="{1C49DE7D-AAE7-5285-6B4F-4389483A2772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76" creationId="{39497601-1BD7-6714-2BA3-F3C1B31C686C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77" creationId="{6AAA2C9B-A407-9E7C-FD09-D530B952821E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487" creationId="{D754F0F5-B213-01DD-E94E-2E4703A13B63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500" creationId="{1E8DC334-76EB-8B14-C64A-A557BC144023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577" creationId="{F3F54425-6A3B-F81A-9974-95F1C06F50F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602" creationId="{B71C35BB-9078-6C3F-46B0-48F4717FDB57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608" creationId="{88870E39-9DB9-94E4-E424-D5D80777BA9F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672" creationId="{85966E9B-B3A6-51F4-50A1-429152F3D0B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673" creationId="{362093B8-D872-8ED1-5494-5852B6F175F9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82" creationId="{FF854779-60AA-0600-9646-10DD6B29417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83" creationId="{008976D0-F666-5347-D25B-DEB7A1DF6034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90" creationId="{1D7FA759-BB20-6912-C1D1-C7640C304E24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91" creationId="{4EC46F4A-53E8-FE9A-573C-B9911748DBC7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94" creationId="{24DA5FCF-28F0-19DA-9233-2DA42669835D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795" creationId="{87A32D8D-9D8E-B2CC-FFBD-8BDDF468559F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02" creationId="{537550D1-A5AD-1B32-28A3-B2A5F414DCB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03" creationId="{EE91771A-119A-234C-A40C-56ED52CA7BF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12" creationId="{8D2D4ACD-61C1-F0CF-40BC-2309F3FF2144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25" creationId="{1DE215E8-2CD8-C38D-3706-CBDD47AB1ECF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38" creationId="{286B67AE-3D44-E6A5-D8D5-8175D8F48A5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51" creationId="{0CFAAD57-F051-CBEA-1E3F-ED230400CA64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55" creationId="{6E5F295E-8BEA-7782-9F7F-378C4DE78B99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56" creationId="{4AF3D043-3AFF-1B18-9958-C612935AA249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59" creationId="{3EBD90C4-27DE-40E8-B77C-80C027C0EF95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60" creationId="{FCD54EF1-43C0-71D6-F1DD-34C040220BAD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67" creationId="{D17906B1-874A-DB7E-C187-512AF18B3BB5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68" creationId="{B9B4114B-3CF3-6983-0BAD-B11BB296EB5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71" creationId="{2EB04F5B-B3E9-567C-A56F-CB373FC2B11E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72" creationId="{D8D588B1-2602-5A35-D941-90345B651C1D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79" creationId="{8840C6E7-DB94-827B-2756-689C944F319B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80" creationId="{679F63DC-5A38-FC47-B7B5-848906C98A7B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889" creationId="{47C8261F-9DDF-C913-2B18-C0F6FBA650F7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02" creationId="{CAA5ABF7-C160-5D77-C849-5F953473EB35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15" creationId="{FCD2E485-620B-6196-DFD0-F61D1535794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28" creationId="{5E90477E-507D-CF03-BC56-156B73D12986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32" creationId="{2F6B2BC4-255F-4A2D-E28D-390DDDECA3A2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36" creationId="{A33EAC5F-0795-EDA7-6CF7-4DF169ECC4E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37" creationId="{13B5E154-9377-2B03-1D4F-579AE102ADD9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39" creationId="{29BECB7A-E916-2569-1793-589370F55FDB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40" creationId="{8336752F-589A-28C7-B5B0-713E28CE3EDE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47" creationId="{DC51D9D9-1D3E-B2CC-EA02-95B711691063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48" creationId="{BEF4EE36-C7A6-EDB9-FFC3-74EA7B40270E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50" creationId="{AC1BD3BB-897E-4E05-32F1-0665498A394B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51" creationId="{FF6ED93C-936F-6B07-C871-2F164E1E641B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58" creationId="{94A0D7F4-8472-1507-D7B5-95192129FF54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59" creationId="{F1055D56-370C-9FF0-F824-468D4B035800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61" creationId="{C7AC4EA2-4FE3-8FD8-75B7-23910F05684D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62" creationId="{ED7E009F-1C05-7A5F-A972-16691E7DA7EF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69" creationId="{3A4345DC-4253-3AD4-F7CA-90D69986DD4C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70" creationId="{119979A5-D797-504C-B1C0-0E6BCD8D755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72" creationId="{6AAD4FD1-53AD-5C2F-1841-ED3EDF5DCC83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73" creationId="{0700DA71-7E1D-3950-13A1-23CE453C8B02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80" creationId="{5694BD6E-53DF-A0AE-AA95-38A764B7568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81" creationId="{84020C6C-7E6B-770D-AF20-C248C7109ED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82" creationId="{42644905-362C-5614-D4DB-617401129CA3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89" creationId="{40A07541-0A98-083B-F037-939ADF124AF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90" creationId="{465DA2E5-60AF-0D72-3B7D-178DE744C71D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91" creationId="{E895FCB4-F00E-BBA9-856E-34B27059B05C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998" creationId="{493E5A41-AA8F-37DC-418B-B9F1896250F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02" creationId="{A07D1DF1-8BD7-29DC-7D9F-B88FE6BCFAC6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03" creationId="{B29379E1-CD38-94D1-8D3C-91A690F3228E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04" creationId="{96A6A6A0-70E6-E5A9-F849-A66676BB38D8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11" creationId="{A3C1EFD5-5411-036E-189A-846D73DFBDD1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12" creationId="{90FFCF1F-854A-C471-FE1A-AEDA0E524718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13" creationId="{C3428C92-0921-A9F3-CB1E-445E292FA64D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20" creationId="{77F3C91B-6E88-0763-1ADD-DB5EFC9008FF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21" creationId="{EAA80832-3D72-2E66-083A-636E83CD9E7A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22" creationId="{D5BB329B-D0AA-EDCF-387E-A7C50D2F40F1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29" creationId="{5528447E-BBBD-C591-F067-6F1C2974E9E5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30" creationId="{A82E5609-E7DC-84B8-8A13-88A894477A67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31" creationId="{9423E439-76A7-E3F5-0E51-9F2B5EC87EF4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38" creationId="{254423C9-325C-4BC2-F365-03B51EAD2E03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39" creationId="{A4D42EDB-3484-C924-2823-D7470CDA29BB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40" creationId="{934B4131-F48B-6CA5-0D18-B0BE38203FE9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47" creationId="{0594F973-031B-58EA-7568-2E39959CE14E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48" creationId="{FEC8E676-7D46-B04C-B97B-99D1228653B2}"/>
          </ac:grpSpMkLst>
        </pc:grpChg>
        <pc:grpChg chg="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49" creationId="{B1C04E0A-E2D6-4892-B688-15DE6C67E51C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57" creationId="{B5B01FD4-018E-99B2-E4BA-27690AED3014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60" creationId="{AF108D31-2A9B-FC87-2490-2A7AF9DB294E}"/>
          </ac:grpSpMkLst>
        </pc:grpChg>
        <pc:grpChg chg="add mod">
          <ac:chgData name="Renze Meinard Mortiga" userId="1f872dc5d39437bc" providerId="LiveId" clId="{EE4B0D1F-3EA4-4EB6-BA82-909CC6CB938E}" dt="2022-10-25T07:59:54.368" v="8439"/>
          <ac:grpSpMkLst>
            <pc:docMk/>
            <pc:sldMk cId="3470085337" sldId="331"/>
            <ac:grpSpMk id="1064" creationId="{E089A40B-6C8B-C062-EB6A-DABDC4DE36E6}"/>
          </ac:grpSpMkLst>
        </pc:grpChg>
        <pc:picChg chg="add mod">
          <ac:chgData name="Renze Meinard Mortiga" userId="1f872dc5d39437bc" providerId="LiveId" clId="{EE4B0D1F-3EA4-4EB6-BA82-909CC6CB938E}" dt="2022-10-25T07:59:54.368" v="8439"/>
          <ac:picMkLst>
            <pc:docMk/>
            <pc:sldMk cId="3470085337" sldId="331"/>
            <ac:picMk id="1068" creationId="{A1A49B38-2228-9CF1-6514-A7D713371EB0}"/>
          </ac:picMkLst>
        </pc:picChg>
      </pc:sldChg>
      <pc:sldChg chg="addSp modSp add mod modAnim">
        <pc:chgData name="Renze Meinard Mortiga" userId="1f872dc5d39437bc" providerId="LiveId" clId="{EE4B0D1F-3EA4-4EB6-BA82-909CC6CB938E}" dt="2022-10-25T14:23:07.858" v="8459"/>
        <pc:sldMkLst>
          <pc:docMk/>
          <pc:sldMk cId="681758871" sldId="332"/>
        </pc:sldMkLst>
        <pc:spChg chg="add mod">
          <ac:chgData name="Renze Meinard Mortiga" userId="1f872dc5d39437bc" providerId="LiveId" clId="{EE4B0D1F-3EA4-4EB6-BA82-909CC6CB938E}" dt="2022-10-25T14:21:39.867" v="8442"/>
          <ac:spMkLst>
            <pc:docMk/>
            <pc:sldMk cId="681758871" sldId="332"/>
            <ac:spMk id="3" creationId="{F4CB0107-6FD9-6EDE-A621-610E41F8BF35}"/>
          </ac:spMkLst>
        </pc:spChg>
        <pc:spChg chg="mod">
          <ac:chgData name="Renze Meinard Mortiga" userId="1f872dc5d39437bc" providerId="LiveId" clId="{EE4B0D1F-3EA4-4EB6-BA82-909CC6CB938E}" dt="2022-10-25T14:21:47.574" v="8443"/>
          <ac:spMkLst>
            <pc:docMk/>
            <pc:sldMk cId="681758871" sldId="332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5T14:21:39.867" v="8442"/>
          <ac:spMkLst>
            <pc:docMk/>
            <pc:sldMk cId="681758871" sldId="332"/>
            <ac:spMk id="20" creationId="{BA2C481A-F429-43BE-7048-9E8B278189A0}"/>
          </ac:spMkLst>
        </pc:spChg>
        <pc:spChg chg="add mod">
          <ac:chgData name="Renze Meinard Mortiga" userId="1f872dc5d39437bc" providerId="LiveId" clId="{EE4B0D1F-3EA4-4EB6-BA82-909CC6CB938E}" dt="2022-10-25T14:21:39.867" v="8442"/>
          <ac:spMkLst>
            <pc:docMk/>
            <pc:sldMk cId="681758871" sldId="332"/>
            <ac:spMk id="21" creationId="{AD5E18A2-E0BB-1D76-88AC-BB9A6199A90D}"/>
          </ac:spMkLst>
        </pc:spChg>
        <pc:spChg chg="add mod">
          <ac:chgData name="Renze Meinard Mortiga" userId="1f872dc5d39437bc" providerId="LiveId" clId="{EE4B0D1F-3EA4-4EB6-BA82-909CC6CB938E}" dt="2022-10-25T14:21:39.867" v="8442"/>
          <ac:spMkLst>
            <pc:docMk/>
            <pc:sldMk cId="681758871" sldId="332"/>
            <ac:spMk id="30" creationId="{E0C47DB2-80DF-28A3-EDF4-EC5B13FFE63C}"/>
          </ac:spMkLst>
        </pc:spChg>
        <pc:spChg chg="add mod">
          <ac:chgData name="Renze Meinard Mortiga" userId="1f872dc5d39437bc" providerId="LiveId" clId="{EE4B0D1F-3EA4-4EB6-BA82-909CC6CB938E}" dt="2022-10-25T14:21:39.867" v="8442"/>
          <ac:spMkLst>
            <pc:docMk/>
            <pc:sldMk cId="681758871" sldId="332"/>
            <ac:spMk id="31" creationId="{536F64B7-D026-5ACF-18CF-396D5A9CE070}"/>
          </ac:spMkLst>
        </pc:spChg>
        <pc:spChg chg="add mod">
          <ac:chgData name="Renze Meinard Mortiga" userId="1f872dc5d39437bc" providerId="LiveId" clId="{EE4B0D1F-3EA4-4EB6-BA82-909CC6CB938E}" dt="2022-10-25T14:23:05.536" v="8458"/>
          <ac:spMkLst>
            <pc:docMk/>
            <pc:sldMk cId="681758871" sldId="332"/>
            <ac:spMk id="34" creationId="{115FB251-9A15-31A4-208A-DB49A2FD95C3}"/>
          </ac:spMkLst>
        </pc:spChg>
        <pc:picChg chg="add mod">
          <ac:chgData name="Renze Meinard Mortiga" userId="1f872dc5d39437bc" providerId="LiveId" clId="{EE4B0D1F-3EA4-4EB6-BA82-909CC6CB938E}" dt="2022-10-25T14:21:39.867" v="8442"/>
          <ac:picMkLst>
            <pc:docMk/>
            <pc:sldMk cId="681758871" sldId="332"/>
            <ac:picMk id="33" creationId="{AF393920-788B-86DA-72D9-4ADC077864B1}"/>
          </ac:picMkLst>
        </pc:picChg>
      </pc:sldChg>
      <pc:sldChg chg="modSp add del mod">
        <pc:chgData name="Renze Meinard Mortiga" userId="1f872dc5d39437bc" providerId="LiveId" clId="{EE4B0D1F-3EA4-4EB6-BA82-909CC6CB938E}" dt="2022-10-25T07:29:18.830" v="7683" actId="47"/>
        <pc:sldMkLst>
          <pc:docMk/>
          <pc:sldMk cId="2484282131" sldId="332"/>
        </pc:sldMkLst>
        <pc:spChg chg="mod">
          <ac:chgData name="Renze Meinard Mortiga" userId="1f872dc5d39437bc" providerId="LiveId" clId="{EE4B0D1F-3EA4-4EB6-BA82-909CC6CB938E}" dt="2022-10-25T07:28:28.229" v="7667" actId="20577"/>
          <ac:spMkLst>
            <pc:docMk/>
            <pc:sldMk cId="2484282131" sldId="332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7:07.304" v="7641" actId="47"/>
        <pc:sldMkLst>
          <pc:docMk/>
          <pc:sldMk cId="3133525003" sldId="332"/>
        </pc:sldMkLst>
        <pc:spChg chg="mod">
          <ac:chgData name="Renze Meinard Mortiga" userId="1f872dc5d39437bc" providerId="LiveId" clId="{EE4B0D1F-3EA4-4EB6-BA82-909CC6CB938E}" dt="2022-10-25T07:26:30.969" v="7624" actId="20577"/>
          <ac:spMkLst>
            <pc:docMk/>
            <pc:sldMk cId="3133525003" sldId="332"/>
            <ac:spMk id="2" creationId="{55DAC4FE-458F-D8A6-7C69-3CDC9A19CF74}"/>
          </ac:spMkLst>
        </pc:spChg>
      </pc:sldChg>
      <pc:sldChg chg="addSp modSp add mod ord modAnim">
        <pc:chgData name="Renze Meinard Mortiga" userId="1f872dc5d39437bc" providerId="LiveId" clId="{EE4B0D1F-3EA4-4EB6-BA82-909CC6CB938E}" dt="2022-10-25T15:16:24.762" v="8462"/>
        <pc:sldMkLst>
          <pc:docMk/>
          <pc:sldMk cId="3834992550" sldId="333"/>
        </pc:sldMkLst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3" creationId="{1B250DBC-A2DD-9A66-555D-D17008484C08}"/>
          </ac:spMkLst>
        </pc:spChg>
        <pc:spChg chg="mod">
          <ac:chgData name="Renze Meinard Mortiga" userId="1f872dc5d39437bc" providerId="LiveId" clId="{EE4B0D1F-3EA4-4EB6-BA82-909CC6CB938E}" dt="2022-10-25T15:16:24.762" v="8462"/>
          <ac:spMkLst>
            <pc:docMk/>
            <pc:sldMk cId="3834992550" sldId="333"/>
            <ac:spMk id="17" creationId="{8C1EAF10-7A38-F742-07B8-B3C64F9A6F01}"/>
          </ac:spMkLst>
        </pc:spChg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20" creationId="{48261374-E4E4-4C86-D964-49F2351FA23E}"/>
          </ac:spMkLst>
        </pc:spChg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21" creationId="{4299770F-9AEE-F721-ED77-7DF3FABF1457}"/>
          </ac:spMkLst>
        </pc:spChg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30" creationId="{644C18AE-B78F-C39D-A689-D13AD5701195}"/>
          </ac:spMkLst>
        </pc:spChg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31" creationId="{06C86A75-0507-ABD0-3BC8-F569619FD903}"/>
          </ac:spMkLst>
        </pc:spChg>
        <pc:spChg chg="add mod">
          <ac:chgData name="Renze Meinard Mortiga" userId="1f872dc5d39437bc" providerId="LiveId" clId="{EE4B0D1F-3EA4-4EB6-BA82-909CC6CB938E}" dt="2022-10-25T14:22:05.088" v="8448"/>
          <ac:spMkLst>
            <pc:docMk/>
            <pc:sldMk cId="3834992550" sldId="333"/>
            <ac:spMk id="33" creationId="{39867E2D-31C8-C6E2-0358-09B72E06371D}"/>
          </ac:spMkLst>
        </pc:spChg>
        <pc:spChg chg="add mod">
          <ac:chgData name="Renze Meinard Mortiga" userId="1f872dc5d39437bc" providerId="LiveId" clId="{EE4B0D1F-3EA4-4EB6-BA82-909CC6CB938E}" dt="2022-10-25T14:23:03.387" v="8457"/>
          <ac:spMkLst>
            <pc:docMk/>
            <pc:sldMk cId="3834992550" sldId="333"/>
            <ac:spMk id="36" creationId="{28CC9E6C-C0C2-1C79-84F8-80EC21226FDC}"/>
          </ac:spMkLst>
        </pc:spChg>
        <pc:picChg chg="add mod">
          <ac:chgData name="Renze Meinard Mortiga" userId="1f872dc5d39437bc" providerId="LiveId" clId="{EE4B0D1F-3EA4-4EB6-BA82-909CC6CB938E}" dt="2022-10-25T14:22:05.088" v="8448"/>
          <ac:picMkLst>
            <pc:docMk/>
            <pc:sldMk cId="3834992550" sldId="333"/>
            <ac:picMk id="34" creationId="{4A1FE3E0-3997-AC26-D2DB-605428A0638F}"/>
          </ac:picMkLst>
        </pc:picChg>
      </pc:sldChg>
      <pc:sldChg chg="modSp add del mod">
        <pc:chgData name="Renze Meinard Mortiga" userId="1f872dc5d39437bc" providerId="LiveId" clId="{EE4B0D1F-3EA4-4EB6-BA82-909CC6CB938E}" dt="2022-10-25T07:29:19.113" v="7684" actId="47"/>
        <pc:sldMkLst>
          <pc:docMk/>
          <pc:sldMk cId="3997642750" sldId="333"/>
        </pc:sldMkLst>
        <pc:spChg chg="mod">
          <ac:chgData name="Renze Meinard Mortiga" userId="1f872dc5d39437bc" providerId="LiveId" clId="{EE4B0D1F-3EA4-4EB6-BA82-909CC6CB938E}" dt="2022-10-25T07:28:34.349" v="7669" actId="20577"/>
          <ac:spMkLst>
            <pc:docMk/>
            <pc:sldMk cId="3997642750" sldId="333"/>
            <ac:spMk id="2" creationId="{55DAC4FE-458F-D8A6-7C69-3CDC9A19CF74}"/>
          </ac:spMkLst>
        </pc:spChg>
      </pc:sldChg>
      <pc:sldChg chg="modSp add del mod">
        <pc:chgData name="Renze Meinard Mortiga" userId="1f872dc5d39437bc" providerId="LiveId" clId="{EE4B0D1F-3EA4-4EB6-BA82-909CC6CB938E}" dt="2022-10-25T07:29:19.483" v="7685" actId="47"/>
        <pc:sldMkLst>
          <pc:docMk/>
          <pc:sldMk cId="3054599124" sldId="334"/>
        </pc:sldMkLst>
        <pc:spChg chg="mod">
          <ac:chgData name="Renze Meinard Mortiga" userId="1f872dc5d39437bc" providerId="LiveId" clId="{EE4B0D1F-3EA4-4EB6-BA82-909CC6CB938E}" dt="2022-10-25T07:28:39.769" v="7672" actId="5793"/>
          <ac:spMkLst>
            <pc:docMk/>
            <pc:sldMk cId="3054599124" sldId="334"/>
            <ac:spMk id="2" creationId="{55DAC4FE-458F-D8A6-7C69-3CDC9A19CF74}"/>
          </ac:spMkLst>
        </pc:spChg>
      </pc:sldChg>
      <pc:sldChg chg="addSp modSp add">
        <pc:chgData name="Renze Meinard Mortiga" userId="1f872dc5d39437bc" providerId="LiveId" clId="{EE4B0D1F-3EA4-4EB6-BA82-909CC6CB938E}" dt="2022-10-25T15:19:51.448" v="8471"/>
        <pc:sldMkLst>
          <pc:docMk/>
          <pc:sldMk cId="3414096254" sldId="334"/>
        </pc:sldMkLst>
        <pc:spChg chg="add mod">
          <ac:chgData name="Renze Meinard Mortiga" userId="1f872dc5d39437bc" providerId="LiveId" clId="{EE4B0D1F-3EA4-4EB6-BA82-909CC6CB938E}" dt="2022-10-25T15:19:27.529" v="8464"/>
          <ac:spMkLst>
            <pc:docMk/>
            <pc:sldMk cId="3414096254" sldId="334"/>
            <ac:spMk id="8" creationId="{31BACD84-7ECA-6B08-8C2D-6EF109842668}"/>
          </ac:spMkLst>
        </pc:spChg>
        <pc:spChg chg="add mod">
          <ac:chgData name="Renze Meinard Mortiga" userId="1f872dc5d39437bc" providerId="LiveId" clId="{EE4B0D1F-3EA4-4EB6-BA82-909CC6CB938E}" dt="2022-10-25T15:19:27.529" v="8464"/>
          <ac:spMkLst>
            <pc:docMk/>
            <pc:sldMk cId="3414096254" sldId="334"/>
            <ac:spMk id="63" creationId="{E306694D-25B8-40C5-15A4-815DD1EA7CD8}"/>
          </ac:spMkLst>
        </pc:spChg>
        <pc:spChg chg="add mod">
          <ac:chgData name="Renze Meinard Mortiga" userId="1f872dc5d39437bc" providerId="LiveId" clId="{EE4B0D1F-3EA4-4EB6-BA82-909CC6CB938E}" dt="2022-10-25T15:19:27.529" v="8464"/>
          <ac:spMkLst>
            <pc:docMk/>
            <pc:sldMk cId="3414096254" sldId="334"/>
            <ac:spMk id="449" creationId="{DB24B1A1-FFE0-B509-233D-3EFCA278F68D}"/>
          </ac:spMkLst>
        </pc:spChg>
        <pc:spChg chg="add mod">
          <ac:chgData name="Renze Meinard Mortiga" userId="1f872dc5d39437bc" providerId="LiveId" clId="{EE4B0D1F-3EA4-4EB6-BA82-909CC6CB938E}" dt="2022-10-25T15:19:27.529" v="8464"/>
          <ac:spMkLst>
            <pc:docMk/>
            <pc:sldMk cId="3414096254" sldId="334"/>
            <ac:spMk id="451" creationId="{21845A07-E6AE-618B-1A86-2AE66D3698C3}"/>
          </ac:spMkLst>
        </pc:spChg>
        <pc:spChg chg="add mod">
          <ac:chgData name="Renze Meinard Mortiga" userId="1f872dc5d39437bc" providerId="LiveId" clId="{EE4B0D1F-3EA4-4EB6-BA82-909CC6CB938E}" dt="2022-10-25T15:19:27.529" v="8464"/>
          <ac:spMkLst>
            <pc:docMk/>
            <pc:sldMk cId="3414096254" sldId="334"/>
            <ac:spMk id="460" creationId="{543448C3-F6D0-E8B1-7A65-770DDFB70AE1}"/>
          </ac:spMkLst>
        </pc:spChg>
        <pc:spChg chg="add mod">
          <ac:chgData name="Renze Meinard Mortiga" userId="1f872dc5d39437bc" providerId="LiveId" clId="{EE4B0D1F-3EA4-4EB6-BA82-909CC6CB938E}" dt="2022-10-25T15:19:51.448" v="8471"/>
          <ac:spMkLst>
            <pc:docMk/>
            <pc:sldMk cId="3414096254" sldId="334"/>
            <ac:spMk id="463" creationId="{6FF791AA-43D9-3F2D-E975-33A6F2DE68FE}"/>
          </ac:spMkLst>
        </pc:spChg>
        <pc:picChg chg="add mod">
          <ac:chgData name="Renze Meinard Mortiga" userId="1f872dc5d39437bc" providerId="LiveId" clId="{EE4B0D1F-3EA4-4EB6-BA82-909CC6CB938E}" dt="2022-10-25T15:19:27.529" v="8464"/>
          <ac:picMkLst>
            <pc:docMk/>
            <pc:sldMk cId="3414096254" sldId="334"/>
            <ac:picMk id="462" creationId="{E7815FDC-B502-F451-757F-8C8978265835}"/>
          </ac:picMkLst>
        </pc:picChg>
      </pc:sldChg>
      <pc:sldChg chg="addSp modSp add ord">
        <pc:chgData name="Renze Meinard Mortiga" userId="1f872dc5d39437bc" providerId="LiveId" clId="{EE4B0D1F-3EA4-4EB6-BA82-909CC6CB938E}" dt="2022-10-25T15:19:53.010" v="8472"/>
        <pc:sldMkLst>
          <pc:docMk/>
          <pc:sldMk cId="489109215" sldId="335"/>
        </pc:sldMkLst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8" creationId="{8DB4D51C-296F-4A09-28F5-89AF9DE61D37}"/>
          </ac:spMkLst>
        </pc:spChg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63" creationId="{46BDDA7C-6E72-058D-9A85-9583EDF035B2}"/>
          </ac:spMkLst>
        </pc:spChg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449" creationId="{4E16C68E-15E2-6F4E-45FA-2EF59136A797}"/>
          </ac:spMkLst>
        </pc:spChg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451" creationId="{61EE2669-D8F6-1C2D-CF46-B9910DA58417}"/>
          </ac:spMkLst>
        </pc:spChg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460" creationId="{9266CC0E-C0FE-B4F2-BF2E-A99A6BC16083}"/>
          </ac:spMkLst>
        </pc:spChg>
        <pc:spChg chg="add mod">
          <ac:chgData name="Renze Meinard Mortiga" userId="1f872dc5d39437bc" providerId="LiveId" clId="{EE4B0D1F-3EA4-4EB6-BA82-909CC6CB938E}" dt="2022-10-25T15:19:36.762" v="8468"/>
          <ac:spMkLst>
            <pc:docMk/>
            <pc:sldMk cId="489109215" sldId="335"/>
            <ac:spMk id="462" creationId="{936CB552-3CC5-6D76-8500-65002C647524}"/>
          </ac:spMkLst>
        </pc:spChg>
        <pc:spChg chg="add mod">
          <ac:chgData name="Renze Meinard Mortiga" userId="1f872dc5d39437bc" providerId="LiveId" clId="{EE4B0D1F-3EA4-4EB6-BA82-909CC6CB938E}" dt="2022-10-25T15:19:53.010" v="8472"/>
          <ac:spMkLst>
            <pc:docMk/>
            <pc:sldMk cId="489109215" sldId="335"/>
            <ac:spMk id="468" creationId="{CC84EC60-3FBC-5EC8-D5B9-0D9A62F1CC78}"/>
          </ac:spMkLst>
        </pc:spChg>
        <pc:picChg chg="add mod">
          <ac:chgData name="Renze Meinard Mortiga" userId="1f872dc5d39437bc" providerId="LiveId" clId="{EE4B0D1F-3EA4-4EB6-BA82-909CC6CB938E}" dt="2022-10-25T15:19:36.762" v="8468"/>
          <ac:picMkLst>
            <pc:docMk/>
            <pc:sldMk cId="489109215" sldId="335"/>
            <ac:picMk id="463" creationId="{A4A42409-8D9F-6345-DD0D-E2F4CE7AFCAB}"/>
          </ac:picMkLst>
        </pc:picChg>
      </pc:sldChg>
      <pc:sldChg chg="modSp add del mod">
        <pc:chgData name="Renze Meinard Mortiga" userId="1f872dc5d39437bc" providerId="LiveId" clId="{EE4B0D1F-3EA4-4EB6-BA82-909CC6CB938E}" dt="2022-10-25T07:29:20.238" v="7686" actId="47"/>
        <pc:sldMkLst>
          <pc:docMk/>
          <pc:sldMk cId="1731156134" sldId="335"/>
        </pc:sldMkLst>
        <pc:spChg chg="mod">
          <ac:chgData name="Renze Meinard Mortiga" userId="1f872dc5d39437bc" providerId="LiveId" clId="{EE4B0D1F-3EA4-4EB6-BA82-909CC6CB938E}" dt="2022-10-25T07:28:45.575" v="7674" actId="20577"/>
          <ac:spMkLst>
            <pc:docMk/>
            <pc:sldMk cId="1731156134" sldId="335"/>
            <ac:spMk id="2" creationId="{55DAC4FE-458F-D8A6-7C69-3CDC9A19CF74}"/>
          </ac:spMkLst>
        </pc:spChg>
      </pc:sldChg>
      <pc:sldChg chg="addSp modSp add del mod">
        <pc:chgData name="Renze Meinard Mortiga" userId="1f872dc5d39437bc" providerId="LiveId" clId="{EE4B0D1F-3EA4-4EB6-BA82-909CC6CB938E}" dt="2022-10-25T17:49:16.929" v="8865" actId="47"/>
        <pc:sldMkLst>
          <pc:docMk/>
          <pc:sldMk cId="2792385355" sldId="336"/>
        </pc:sldMkLst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31" creationId="{1DC022EB-4783-C57C-F45B-C23EFE1E9C7F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5" creationId="{4A224B35-AC1E-9EDA-D99B-DA9744250107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6" creationId="{88C40415-952D-8ED8-5B13-74AE877CB9B3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7" creationId="{0520F228-8E59-859E-D080-D881D185F443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8" creationId="{6BBD3ED5-A33C-C3D4-E05C-D24D150CA6BD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9" creationId="{3ECB431F-9A38-9EC4-D532-B72B724A687A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60" creationId="{A72D9E19-61E3-6CB1-1561-CA4BB0336207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61" creationId="{7B4E3BF0-BDF7-4822-4D3E-C021FCEB821B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62" creationId="{3C7ADE77-D161-3610-DFAA-7B03BCB70F71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63" creationId="{BB31552E-F112-94AF-2E2F-D7EB4550741D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12" creationId="{307D6293-0B20-4034-B2D1-6392EDF209C4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13" creationId="{89C4DD33-77F9-C25A-7DC9-FA986B08D66C}"/>
          </ac:spMkLst>
        </pc:spChg>
        <pc:spChg chg="mod">
          <ac:chgData name="Renze Meinard Mortiga" userId="1f872dc5d39437bc" providerId="LiveId" clId="{EE4B0D1F-3EA4-4EB6-BA82-909CC6CB938E}" dt="2022-10-25T17:45:51.551" v="8787"/>
          <ac:spMkLst>
            <pc:docMk/>
            <pc:sldMk cId="2792385355" sldId="336"/>
            <ac:spMk id="514" creationId="{42D5816F-08D1-263E-7772-56BC6254F1E6}"/>
          </ac:spMkLst>
        </pc:spChg>
        <pc:spChg chg="add mod ord">
          <ac:chgData name="Renze Meinard Mortiga" userId="1f872dc5d39437bc" providerId="LiveId" clId="{EE4B0D1F-3EA4-4EB6-BA82-909CC6CB938E}" dt="2022-10-25T17:47:21.212" v="8797" actId="164"/>
          <ac:spMkLst>
            <pc:docMk/>
            <pc:sldMk cId="2792385355" sldId="336"/>
            <ac:spMk id="515" creationId="{FC6C9826-ED7E-8399-3315-06E4DE6D8D75}"/>
          </ac:spMkLst>
        </pc:spChg>
        <pc:grpChg chg="add mod">
          <ac:chgData name="Renze Meinard Mortiga" userId="1f872dc5d39437bc" providerId="LiveId" clId="{EE4B0D1F-3EA4-4EB6-BA82-909CC6CB938E}" dt="2022-10-25T17:47:21.212" v="8797" actId="164"/>
          <ac:grpSpMkLst>
            <pc:docMk/>
            <pc:sldMk cId="2792385355" sldId="336"/>
            <ac:grpSpMk id="30" creationId="{2471D39E-9B67-9ED3-C753-2ADB1D296BE4}"/>
          </ac:grpSpMkLst>
        </pc:grpChg>
        <pc:grpChg chg="add mod">
          <ac:chgData name="Renze Meinard Mortiga" userId="1f872dc5d39437bc" providerId="LiveId" clId="{EE4B0D1F-3EA4-4EB6-BA82-909CC6CB938E}" dt="2022-10-25T17:47:28.834" v="8836" actId="1038"/>
          <ac:grpSpMkLst>
            <pc:docMk/>
            <pc:sldMk cId="2792385355" sldId="336"/>
            <ac:grpSpMk id="516" creationId="{1E8E9A62-7C3C-9BE0-EBB5-002092FC2305}"/>
          </ac:grpSpMkLst>
        </pc:grpChg>
      </pc:sldChg>
      <pc:sldChg chg="addSp delSp modSp add del mod">
        <pc:chgData name="Renze Meinard Mortiga" userId="1f872dc5d39437bc" providerId="LiveId" clId="{EE4B0D1F-3EA4-4EB6-BA82-909CC6CB938E}" dt="2022-10-25T17:45:44.299" v="8785" actId="47"/>
        <pc:sldMkLst>
          <pc:docMk/>
          <pc:sldMk cId="3428404473" sldId="336"/>
        </pc:sldMkLst>
        <pc:spChg chg="add del mod">
          <ac:chgData name="Renze Meinard Mortiga" userId="1f872dc5d39437bc" providerId="LiveId" clId="{EE4B0D1F-3EA4-4EB6-BA82-909CC6CB938E}" dt="2022-10-25T17:34:45.129" v="8562" actId="478"/>
          <ac:spMkLst>
            <pc:docMk/>
            <pc:sldMk cId="3428404473" sldId="336"/>
            <ac:spMk id="30" creationId="{911D26E1-D66F-DD47-F3BB-1E86ADC27CFF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55" creationId="{6440D6B0-E662-A0FD-6584-F13D67CD80BE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56" creationId="{CF57AE58-D163-4111-86FC-209BCE46771E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57" creationId="{F03DD43F-CCB2-DCCC-624D-83EAF727197A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58" creationId="{3F5C0260-8E6D-FC76-CF7F-3A245161822C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59" creationId="{023E8EA6-9A9A-2C88-EE87-18637A7CE96A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60" creationId="{FBEABEE5-2206-61AA-C18E-C94D19D24507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61" creationId="{3E6F2234-8C21-E931-E394-B9F43A002273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62" creationId="{610A3289-932E-56A2-34F9-71CB9E6E63EE}"/>
          </ac:spMkLst>
        </pc:spChg>
        <pc:spChg chg="del">
          <ac:chgData name="Renze Meinard Mortiga" userId="1f872dc5d39437bc" providerId="LiveId" clId="{EE4B0D1F-3EA4-4EB6-BA82-909CC6CB938E}" dt="2022-10-25T17:34:49.946" v="8563" actId="478"/>
          <ac:spMkLst>
            <pc:docMk/>
            <pc:sldMk cId="3428404473" sldId="336"/>
            <ac:spMk id="63" creationId="{78D08F31-68BC-0B18-C981-FB770497D69D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448" creationId="{5D7CB928-C220-ED28-C133-19ED2CD76BE7}"/>
          </ac:spMkLst>
        </pc:spChg>
        <pc:spChg chg="del">
          <ac:chgData name="Renze Meinard Mortiga" userId="1f872dc5d39437bc" providerId="LiveId" clId="{EE4B0D1F-3EA4-4EB6-BA82-909CC6CB938E}" dt="2022-10-25T17:34:49.946" v="8563" actId="478"/>
          <ac:spMkLst>
            <pc:docMk/>
            <pc:sldMk cId="3428404473" sldId="336"/>
            <ac:spMk id="449" creationId="{23EFA4F7-CCD8-9050-1E07-6D11DC2F6475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450" creationId="{ABDA1582-ECE7-7672-2BCF-CFB98C88FDAD}"/>
          </ac:spMkLst>
        </pc:spChg>
        <pc:spChg chg="del">
          <ac:chgData name="Renze Meinard Mortiga" userId="1f872dc5d39437bc" providerId="LiveId" clId="{EE4B0D1F-3EA4-4EB6-BA82-909CC6CB938E}" dt="2022-10-25T17:34:49.946" v="8563" actId="478"/>
          <ac:spMkLst>
            <pc:docMk/>
            <pc:sldMk cId="3428404473" sldId="336"/>
            <ac:spMk id="451" creationId="{B1BE797E-C6D1-DFEC-CA88-4463077037F3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452" creationId="{DBD8C52D-FB25-760B-DB25-66E0EA88391A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453" creationId="{197BB7D8-127A-C40E-B3D4-D4BE0222B116}"/>
          </ac:spMkLst>
        </pc:spChg>
        <pc:spChg chg="mod">
          <ac:chgData name="Renze Meinard Mortiga" userId="1f872dc5d39437bc" providerId="LiveId" clId="{EE4B0D1F-3EA4-4EB6-BA82-909CC6CB938E}" dt="2022-10-25T17:45:39.046" v="8783"/>
          <ac:spMkLst>
            <pc:docMk/>
            <pc:sldMk cId="3428404473" sldId="336"/>
            <ac:spMk id="454" creationId="{98A9F844-AFEA-B508-1DCB-34BBB8D152AF}"/>
          </ac:spMkLst>
        </pc:spChg>
        <pc:spChg chg="del mod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60" creationId="{6FE60669-8B51-6E09-AC0D-5B827691262B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62" creationId="{8E13CC52-B2C2-CA74-34FD-2F162BC51013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75" creationId="{5DA0DB4B-7F62-FF12-71E6-61168688B5A8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76" creationId="{FEF0FCDA-FF49-4559-9A06-A155B26646A1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77" creationId="{2343E11F-27D3-B03F-2B95-C98C7BBE9E82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78" creationId="{AFC146F9-962A-A3C0-8B94-48CA25A4BA58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79" creationId="{CC99102E-284D-5B62-9D0B-A664F3786CDD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80" creationId="{39206BE0-7050-B907-AE55-046DCE6CEF0C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81" creationId="{771B02FF-FBED-9F71-91F3-AC4FDF263FDC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82" creationId="{3D6526E1-A75E-E1F5-83E4-768226A0EAE0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83" creationId="{CFC7450D-AFE4-5325-10F0-EB63E16529BF}"/>
          </ac:spMkLst>
        </pc:spChg>
        <pc:spChg chg="del">
          <ac:chgData name="Renze Meinard Mortiga" userId="1f872dc5d39437bc" providerId="LiveId" clId="{EE4B0D1F-3EA4-4EB6-BA82-909CC6CB938E}" dt="2022-10-25T17:35:07.401" v="8565" actId="478"/>
          <ac:spMkLst>
            <pc:docMk/>
            <pc:sldMk cId="3428404473" sldId="336"/>
            <ac:spMk id="484" creationId="{2030A1DD-F718-9D8F-B235-8922F20000CC}"/>
          </ac:spMkLst>
        </pc:spChg>
        <pc:grpChg chg="add del mod">
          <ac:chgData name="Renze Meinard Mortiga" userId="1f872dc5d39437bc" providerId="LiveId" clId="{EE4B0D1F-3EA4-4EB6-BA82-909CC6CB938E}" dt="2022-10-25T17:45:40.163" v="8784"/>
          <ac:grpSpMkLst>
            <pc:docMk/>
            <pc:sldMk cId="3428404473" sldId="336"/>
            <ac:grpSpMk id="31" creationId="{48E6C1FB-805F-BD59-B712-4B91668B53D5}"/>
          </ac:grpSpMkLst>
        </pc:grpChg>
      </pc:sldChg>
      <pc:sldChg chg="add del ord">
        <pc:chgData name="Renze Meinard Mortiga" userId="1f872dc5d39437bc" providerId="LiveId" clId="{EE4B0D1F-3EA4-4EB6-BA82-909CC6CB938E}" dt="2022-10-25T17:49:07.576" v="8862" actId="47"/>
        <pc:sldMkLst>
          <pc:docMk/>
          <pc:sldMk cId="868560083" sldId="337"/>
        </pc:sldMkLst>
      </pc:sldChg>
      <pc:sldChg chg="addSp modSp add">
        <pc:chgData name="Renze Meinard Mortiga" userId="1f872dc5d39437bc" providerId="LiveId" clId="{EE4B0D1F-3EA4-4EB6-BA82-909CC6CB938E}" dt="2022-10-25T17:49:18.722" v="8866"/>
        <pc:sldMkLst>
          <pc:docMk/>
          <pc:sldMk cId="3753139261" sldId="337"/>
        </pc:sldMkLst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31" creationId="{B78AB43B-42AB-0041-81D0-D0D423249C5E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6" creationId="{D96B0024-4000-C785-1502-9917676C7EC7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7" creationId="{C413B231-6E35-141A-28D2-BDC4001B3A1E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8" creationId="{C3E36BF8-80E3-7B4D-2E12-B27FA823A750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9" creationId="{D607EB7E-659B-4563-2D61-3C95FDD083B6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60" creationId="{57E90238-C4D9-76E0-BB2D-9161C35A329A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61" creationId="{E3E09E00-CB3C-3E31-E9D9-6B3F302387FE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62" creationId="{F616C4DA-AF08-0E18-3630-DB284C6A936D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63" creationId="{674D8C47-756D-B6DF-0D37-200A5A505B32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12" creationId="{915FD3AF-3011-319D-5371-CD290BC1B80B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13" creationId="{EB2E8B54-8496-138F-5A67-3A337A74EA98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14" creationId="{86F69494-07F0-4764-F1F9-CDF4120F27A5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15" creationId="{B8333BC4-C9E4-EE3F-B9D5-AE97DCEBD1DD}"/>
          </ac:spMkLst>
        </pc:spChg>
        <pc:spChg chg="mod">
          <ac:chgData name="Renze Meinard Mortiga" userId="1f872dc5d39437bc" providerId="LiveId" clId="{EE4B0D1F-3EA4-4EB6-BA82-909CC6CB938E}" dt="2022-10-25T17:49:18.722" v="8866"/>
          <ac:spMkLst>
            <pc:docMk/>
            <pc:sldMk cId="3753139261" sldId="337"/>
            <ac:spMk id="516" creationId="{6256119B-71C7-EBE7-A7A2-421F7CCD5A82}"/>
          </ac:spMkLst>
        </pc:spChg>
        <pc:grpChg chg="add mod">
          <ac:chgData name="Renze Meinard Mortiga" userId="1f872dc5d39437bc" providerId="LiveId" clId="{EE4B0D1F-3EA4-4EB6-BA82-909CC6CB938E}" dt="2022-10-25T17:49:18.722" v="8866"/>
          <ac:grpSpMkLst>
            <pc:docMk/>
            <pc:sldMk cId="3753139261" sldId="337"/>
            <ac:grpSpMk id="30" creationId="{DFFF09E8-6D8D-6783-5D73-A5F1EA6F7B16}"/>
          </ac:grpSpMkLst>
        </pc:grpChg>
        <pc:grpChg chg="mod">
          <ac:chgData name="Renze Meinard Mortiga" userId="1f872dc5d39437bc" providerId="LiveId" clId="{EE4B0D1F-3EA4-4EB6-BA82-909CC6CB938E}" dt="2022-10-25T17:49:18.722" v="8866"/>
          <ac:grpSpMkLst>
            <pc:docMk/>
            <pc:sldMk cId="3753139261" sldId="337"/>
            <ac:grpSpMk id="55" creationId="{2B5E8A5A-5F9C-EE5F-05B2-63D53112C8D6}"/>
          </ac:grpSpMkLst>
        </pc:grpChg>
      </pc:sldChg>
      <pc:sldChg chg="add">
        <pc:chgData name="Renze Meinard Mortiga" userId="1f872dc5d39437bc" providerId="LiveId" clId="{EE4B0D1F-3EA4-4EB6-BA82-909CC6CB938E}" dt="2022-10-25T17:49:11.065" v="8864" actId="2890"/>
        <pc:sldMkLst>
          <pc:docMk/>
          <pc:sldMk cId="1283127534" sldId="338"/>
        </pc:sldMkLst>
      </pc:sldChg>
      <pc:sldChg chg="addSp delSp modSp add del mod">
        <pc:chgData name="Renze Meinard Mortiga" userId="1f872dc5d39437bc" providerId="LiveId" clId="{EE4B0D1F-3EA4-4EB6-BA82-909CC6CB938E}" dt="2022-10-25T18:18:16.733" v="9096" actId="170"/>
        <pc:sldMkLst>
          <pc:docMk/>
          <pc:sldMk cId="4027885668" sldId="339"/>
        </pc:sldMkLst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2" creationId="{E9AB8085-8FD2-0BC1-E8B7-3440A749E2D6}"/>
          </ac:spMkLst>
        </pc:spChg>
        <pc:spChg chg="add del mod ord">
          <ac:chgData name="Renze Meinard Mortiga" userId="1f872dc5d39437bc" providerId="LiveId" clId="{EE4B0D1F-3EA4-4EB6-BA82-909CC6CB938E}" dt="2022-10-25T18:18:16.733" v="9096" actId="170"/>
          <ac:spMkLst>
            <pc:docMk/>
            <pc:sldMk cId="4027885668" sldId="339"/>
            <ac:spMk id="20" creationId="{EE23E01F-F714-0DB7-565E-1478988ADC62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23" creationId="{B8829ADF-A702-8D8F-8ADD-B3B73D3D7655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28" creationId="{12B5AEDA-6F31-0A01-26D8-420A1589EBB0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28" creationId="{CCC883B8-140C-18B9-2F68-DFBDB3031A15}"/>
          </ac:spMkLst>
        </pc:spChg>
        <pc:spChg chg="add del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30" creationId="{8834AD27-F8BA-4A1B-D5FD-EA9881E8076B}"/>
          </ac:spMkLst>
        </pc:spChg>
        <pc:spChg chg="add del mod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31" creationId="{6E488269-EAAB-9CEE-D6EB-3F14F23F889E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34" creationId="{C4CEE0D2-5C64-DB52-174D-8C87124BB635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37" creationId="{8ADC303E-C5ED-2942-7184-D9CE85B3DCE7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42" creationId="{525DC760-BAB6-C0DA-4F30-42C3CE53224C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42" creationId="{716E4DDE-C98A-4598-64E7-3EB71DD0EEA0}"/>
          </ac:spMkLst>
        </pc:spChg>
        <pc:spChg chg="add del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50" creationId="{3C673FA3-F0D3-4690-5C39-6FA9C0DCA805}"/>
          </ac:spMkLst>
        </pc:spChg>
        <pc:spChg chg="add del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52" creationId="{98FD33A3-DD02-7215-4AC9-5E93509811DE}"/>
          </ac:spMkLst>
        </pc:spChg>
        <pc:spChg chg="add del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55" creationId="{71B0BBF0-2B74-4ACA-64C5-099D4D930025}"/>
          </ac:spMkLst>
        </pc:spChg>
        <pc:spChg chg="add del">
          <ac:chgData name="Renze Meinard Mortiga" userId="1f872dc5d39437bc" providerId="LiveId" clId="{EE4B0D1F-3EA4-4EB6-BA82-909CC6CB938E}" dt="2022-10-25T18:17:54.331" v="9057" actId="478"/>
          <ac:spMkLst>
            <pc:docMk/>
            <pc:sldMk cId="4027885668" sldId="339"/>
            <ac:spMk id="56" creationId="{060CA892-7F9A-09A9-9A24-CEC37E420B73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57" creationId="{30D3185D-1069-50D1-C134-EF44BD62E9B5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58" creationId="{33B5B7BD-42CB-C2A1-CCA6-61BB86D7C412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59" creationId="{15E75F91-1AEF-7DA9-6331-8FB6F60A841F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60" creationId="{A767ACF2-1E74-9B58-368D-BCD473ABCB99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60" creationId="{C32B44B8-CE9D-62FE-A540-5595DEAF8BBB}"/>
          </ac:spMkLst>
        </pc:spChg>
        <pc:spChg chg="del mod">
          <ac:chgData name="Renze Meinard Mortiga" userId="1f872dc5d39437bc" providerId="LiveId" clId="{EE4B0D1F-3EA4-4EB6-BA82-909CC6CB938E}" dt="2022-10-25T17:53:44.331" v="9012" actId="478"/>
          <ac:spMkLst>
            <pc:docMk/>
            <pc:sldMk cId="4027885668" sldId="339"/>
            <ac:spMk id="61" creationId="{4F37AD65-123D-457B-280B-12FAD93A93D8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61" creationId="{FB7609DA-3435-7E67-1B4E-7E822A87C55D}"/>
          </ac:spMkLst>
        </pc:spChg>
        <pc:spChg chg="add del mod">
          <ac:chgData name="Renze Meinard Mortiga" userId="1f872dc5d39437bc" providerId="LiveId" clId="{EE4B0D1F-3EA4-4EB6-BA82-909CC6CB938E}" dt="2022-10-25T18:17:53.834" v="9056"/>
          <ac:spMkLst>
            <pc:docMk/>
            <pc:sldMk cId="4027885668" sldId="339"/>
            <ac:spMk id="62" creationId="{99AC3210-5C39-FE1C-FD90-5784632F7F9E}"/>
          </ac:spMkLst>
        </pc:spChg>
        <pc:spChg chg="del mod">
          <ac:chgData name="Renze Meinard Mortiga" userId="1f872dc5d39437bc" providerId="LiveId" clId="{EE4B0D1F-3EA4-4EB6-BA82-909CC6CB938E}" dt="2022-10-25T17:53:48.976" v="9014" actId="478"/>
          <ac:spMkLst>
            <pc:docMk/>
            <pc:sldMk cId="4027885668" sldId="339"/>
            <ac:spMk id="62" creationId="{EA3579C9-E26C-D869-2BA6-99A861670321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63" creationId="{78D08F31-68BC-0B18-C981-FB770497D69D}"/>
          </ac:spMkLst>
        </pc:spChg>
        <pc:spChg chg="del mod">
          <ac:chgData name="Renze Meinard Mortiga" userId="1f872dc5d39437bc" providerId="LiveId" clId="{EE4B0D1F-3EA4-4EB6-BA82-909CC6CB938E}" dt="2022-10-25T17:53:52.796" v="9015" actId="478"/>
          <ac:spMkLst>
            <pc:docMk/>
            <pc:sldMk cId="4027885668" sldId="339"/>
            <ac:spMk id="448" creationId="{10416C81-5F75-944D-7440-55CCB7011309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449" creationId="{23EFA4F7-CCD8-9050-1E07-6D11DC2F6475}"/>
          </ac:spMkLst>
        </pc:spChg>
        <pc:spChg chg="del mod">
          <ac:chgData name="Renze Meinard Mortiga" userId="1f872dc5d39437bc" providerId="LiveId" clId="{EE4B0D1F-3EA4-4EB6-BA82-909CC6CB938E}" dt="2022-10-25T17:53:31.731" v="9010" actId="478"/>
          <ac:spMkLst>
            <pc:docMk/>
            <pc:sldMk cId="4027885668" sldId="339"/>
            <ac:spMk id="450" creationId="{63778BB5-0747-93D0-C138-CD01602584E6}"/>
          </ac:spMkLst>
        </pc:spChg>
        <pc:spChg chg="ord">
          <ac:chgData name="Renze Meinard Mortiga" userId="1f872dc5d39437bc" providerId="LiveId" clId="{EE4B0D1F-3EA4-4EB6-BA82-909CC6CB938E}" dt="2022-10-25T17:55:30.537" v="9026" actId="166"/>
          <ac:spMkLst>
            <pc:docMk/>
            <pc:sldMk cId="4027885668" sldId="339"/>
            <ac:spMk id="451" creationId="{B1BE797E-C6D1-DFEC-CA88-4463077037F3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452" creationId="{E51E593F-CFAA-3B4D-7B5A-93F747161334}"/>
          </ac:spMkLst>
        </pc:spChg>
        <pc:spChg chg="del mod">
          <ac:chgData name="Renze Meinard Mortiga" userId="1f872dc5d39437bc" providerId="LiveId" clId="{EE4B0D1F-3EA4-4EB6-BA82-909CC6CB938E}" dt="2022-10-25T17:53:24.550" v="9008" actId="478"/>
          <ac:spMkLst>
            <pc:docMk/>
            <pc:sldMk cId="4027885668" sldId="339"/>
            <ac:spMk id="453" creationId="{940B018A-F747-4CAC-57D7-C2A49299AF73}"/>
          </ac:spMkLst>
        </pc:spChg>
        <pc:spChg chg="mod">
          <ac:chgData name="Renze Meinard Mortiga" userId="1f872dc5d39437bc" providerId="LiveId" clId="{EE4B0D1F-3EA4-4EB6-BA82-909CC6CB938E}" dt="2022-10-25T17:54:39.358" v="9023" actId="1038"/>
          <ac:spMkLst>
            <pc:docMk/>
            <pc:sldMk cId="4027885668" sldId="339"/>
            <ac:spMk id="454" creationId="{1A837D47-F33D-7E5C-1417-D4B8DD264704}"/>
          </ac:spMkLst>
        </pc:spChg>
        <pc:spChg chg="del mod">
          <ac:chgData name="Renze Meinard Mortiga" userId="1f872dc5d39437bc" providerId="LiveId" clId="{EE4B0D1F-3EA4-4EB6-BA82-909CC6CB938E}" dt="2022-10-25T17:53:40.837" v="9011" actId="478"/>
          <ac:spMkLst>
            <pc:docMk/>
            <pc:sldMk cId="4027885668" sldId="339"/>
            <ac:spMk id="455" creationId="{54AB1472-8CA1-FEB7-A9CF-655AFA036B88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456" creationId="{46D2E3D5-F55D-9135-9A3B-DDDFB9873041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457" creationId="{22731F66-23E4-221E-1D91-6CBB362106F2}"/>
          </ac:spMkLst>
        </pc:spChg>
        <pc:spChg chg="mod">
          <ac:chgData name="Renze Meinard Mortiga" userId="1f872dc5d39437bc" providerId="LiveId" clId="{EE4B0D1F-3EA4-4EB6-BA82-909CC6CB938E}" dt="2022-10-25T17:53:20.054" v="9006"/>
          <ac:spMkLst>
            <pc:docMk/>
            <pc:sldMk cId="4027885668" sldId="339"/>
            <ac:spMk id="458" creationId="{6A8975D6-A8DA-11F5-6898-F84F2AAEB786}"/>
          </ac:spMkLst>
        </pc:spChg>
        <pc:spChg chg="add mod">
          <ac:chgData name="Renze Meinard Mortiga" userId="1f872dc5d39437bc" providerId="LiveId" clId="{EE4B0D1F-3EA4-4EB6-BA82-909CC6CB938E}" dt="2022-10-25T17:55:17.163" v="9024" actId="164"/>
          <ac:spMkLst>
            <pc:docMk/>
            <pc:sldMk cId="4027885668" sldId="339"/>
            <ac:spMk id="459" creationId="{8C5A4DF0-2682-E325-5C75-82AC17C9C5DE}"/>
          </ac:spMkLst>
        </pc:spChg>
        <pc:spChg chg="add del mod">
          <ac:chgData name="Renze Meinard Mortiga" userId="1f872dc5d39437bc" providerId="LiveId" clId="{EE4B0D1F-3EA4-4EB6-BA82-909CC6CB938E}" dt="2022-10-25T17:54:17.537" v="9020"/>
          <ac:spMkLst>
            <pc:docMk/>
            <pc:sldMk cId="4027885668" sldId="339"/>
            <ac:spMk id="461" creationId="{611D0DFB-5E56-E67D-C649-61829B9A74D0}"/>
          </ac:spMkLst>
        </pc:spChg>
        <pc:grpChg chg="add mod">
          <ac:chgData name="Renze Meinard Mortiga" userId="1f872dc5d39437bc" providerId="LiveId" clId="{EE4B0D1F-3EA4-4EB6-BA82-909CC6CB938E}" dt="2022-10-25T17:55:17.163" v="9024" actId="164"/>
          <ac:grpSpMkLst>
            <pc:docMk/>
            <pc:sldMk cId="4027885668" sldId="339"/>
            <ac:grpSpMk id="23" creationId="{DC747C61-181E-CA14-B0E3-7AA40DF3F73A}"/>
          </ac:grpSpMkLst>
        </pc:grpChg>
        <pc:grpChg chg="mod">
          <ac:chgData name="Renze Meinard Mortiga" userId="1f872dc5d39437bc" providerId="LiveId" clId="{EE4B0D1F-3EA4-4EB6-BA82-909CC6CB938E}" dt="2022-10-25T17:53:20.054" v="9006"/>
          <ac:grpSpMkLst>
            <pc:docMk/>
            <pc:sldMk cId="4027885668" sldId="339"/>
            <ac:grpSpMk id="37" creationId="{2CD01B01-865D-F7B4-64BC-E09DB2D0D938}"/>
          </ac:grpSpMkLst>
        </pc:grpChg>
        <pc:grpChg chg="add del mod">
          <ac:chgData name="Renze Meinard Mortiga" userId="1f872dc5d39437bc" providerId="LiveId" clId="{EE4B0D1F-3EA4-4EB6-BA82-909CC6CB938E}" dt="2022-10-25T17:55:20.130" v="9025" actId="478"/>
          <ac:grpSpMkLst>
            <pc:docMk/>
            <pc:sldMk cId="4027885668" sldId="339"/>
            <ac:grpSpMk id="463" creationId="{89C1D4FA-7B11-B783-8E45-E141B2FEF7D4}"/>
          </ac:grpSpMkLst>
        </pc:grpChg>
      </pc:sldChg>
      <pc:sldChg chg="add del">
        <pc:chgData name="Renze Meinard Mortiga" userId="1f872dc5d39437bc" providerId="LiveId" clId="{EE4B0D1F-3EA4-4EB6-BA82-909CC6CB938E}" dt="2022-10-25T17:55:42.087" v="9030" actId="47"/>
        <pc:sldMkLst>
          <pc:docMk/>
          <pc:sldMk cId="1182708331" sldId="340"/>
        </pc:sldMkLst>
      </pc:sldChg>
      <pc:sldChg chg="addSp modSp add mod">
        <pc:chgData name="Renze Meinard Mortiga" userId="1f872dc5d39437bc" providerId="LiveId" clId="{EE4B0D1F-3EA4-4EB6-BA82-909CC6CB938E}" dt="2022-10-25T18:22:42.809" v="9210" actId="688"/>
        <pc:sldMkLst>
          <pc:docMk/>
          <pc:sldMk cId="1787104820" sldId="340"/>
        </pc:sldMkLst>
        <pc:spChg chg="ord">
          <ac:chgData name="Renze Meinard Mortiga" userId="1f872dc5d39437bc" providerId="LiveId" clId="{EE4B0D1F-3EA4-4EB6-BA82-909CC6CB938E}" dt="2022-10-25T18:18:31.105" v="9133" actId="171"/>
          <ac:spMkLst>
            <pc:docMk/>
            <pc:sldMk cId="1787104820" sldId="340"/>
            <ac:spMk id="20" creationId="{EE23E01F-F714-0DB7-565E-1478988ADC62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37" creationId="{DDA93769-0FCA-6B5A-5DF2-F84F7A23F497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42" creationId="{7605A064-7719-C8F6-47B2-3CED04B84C00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61" creationId="{26A18FBC-F963-6490-F3F8-108D116CC51F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62" creationId="{478D6D99-A3CC-86F8-1ED6-14A3C85A31A5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448" creationId="{DB0D88DE-5E6E-F55E-F3CA-9875EFF64F3F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450" creationId="{01E2496F-A951-7942-62DF-72F4400A7602}"/>
          </ac:spMkLst>
        </pc:spChg>
        <pc:spChg chg="mod">
          <ac:chgData name="Renze Meinard Mortiga" userId="1f872dc5d39437bc" providerId="LiveId" clId="{EE4B0D1F-3EA4-4EB6-BA82-909CC6CB938E}" dt="2022-10-25T18:20:22.441" v="9173"/>
          <ac:spMkLst>
            <pc:docMk/>
            <pc:sldMk cId="1787104820" sldId="340"/>
            <ac:spMk id="452" creationId="{298EF3AB-D740-B249-31FD-9C64950F0516}"/>
          </ac:spMkLst>
        </pc:spChg>
        <pc:spChg chg="mod">
          <ac:chgData name="Renze Meinard Mortiga" userId="1f872dc5d39437bc" providerId="LiveId" clId="{EE4B0D1F-3EA4-4EB6-BA82-909CC6CB938E}" dt="2022-10-25T18:20:40.046" v="9178" actId="1038"/>
          <ac:spMkLst>
            <pc:docMk/>
            <pc:sldMk cId="1787104820" sldId="340"/>
            <ac:spMk id="453" creationId="{ADFC0A4B-3495-4042-E937-5B8C8B525F21}"/>
          </ac:spMkLst>
        </pc:spChg>
        <pc:spChg chg="mod">
          <ac:chgData name="Renze Meinard Mortiga" userId="1f872dc5d39437bc" providerId="LiveId" clId="{EE4B0D1F-3EA4-4EB6-BA82-909CC6CB938E}" dt="2022-10-25T18:20:40.046" v="9178" actId="1038"/>
          <ac:spMkLst>
            <pc:docMk/>
            <pc:sldMk cId="1787104820" sldId="340"/>
            <ac:spMk id="454" creationId="{4CEA9201-4A28-A9FF-7E0D-F0ED70AD20FC}"/>
          </ac:spMkLst>
        </pc:spChg>
        <pc:spChg chg="add mod">
          <ac:chgData name="Renze Meinard Mortiga" userId="1f872dc5d39437bc" providerId="LiveId" clId="{EE4B0D1F-3EA4-4EB6-BA82-909CC6CB938E}" dt="2022-10-25T18:20:30.095" v="9174" actId="1076"/>
          <ac:spMkLst>
            <pc:docMk/>
            <pc:sldMk cId="1787104820" sldId="340"/>
            <ac:spMk id="455" creationId="{3EC9BCC5-A6C8-6F20-500D-CA2D53CDC47E}"/>
          </ac:spMkLst>
        </pc:spChg>
        <pc:spChg chg="add mod">
          <ac:chgData name="Renze Meinard Mortiga" userId="1f872dc5d39437bc" providerId="LiveId" clId="{EE4B0D1F-3EA4-4EB6-BA82-909CC6CB938E}" dt="2022-10-25T18:22:29.040" v="9208" actId="14100"/>
          <ac:spMkLst>
            <pc:docMk/>
            <pc:sldMk cId="1787104820" sldId="340"/>
            <ac:spMk id="456" creationId="{BFEC6E54-FDBC-B959-4A67-D60CB3134BB1}"/>
          </ac:spMkLst>
        </pc:spChg>
        <pc:spChg chg="add mod">
          <ac:chgData name="Renze Meinard Mortiga" userId="1f872dc5d39437bc" providerId="LiveId" clId="{EE4B0D1F-3EA4-4EB6-BA82-909CC6CB938E}" dt="2022-10-25T18:22:42.809" v="9210" actId="688"/>
          <ac:spMkLst>
            <pc:docMk/>
            <pc:sldMk cId="1787104820" sldId="340"/>
            <ac:spMk id="457" creationId="{429E7139-A543-507F-BD9B-FB95C848D7FA}"/>
          </ac:spMkLst>
        </pc:spChg>
        <pc:spChg chg="add mod">
          <ac:chgData name="Renze Meinard Mortiga" userId="1f872dc5d39437bc" providerId="LiveId" clId="{EE4B0D1F-3EA4-4EB6-BA82-909CC6CB938E}" dt="2022-10-25T18:22:21.809" v="9206" actId="1076"/>
          <ac:spMkLst>
            <pc:docMk/>
            <pc:sldMk cId="1787104820" sldId="340"/>
            <ac:spMk id="458" creationId="{50118FBA-2633-77D1-E21F-0FAFE86E1EAE}"/>
          </ac:spMkLst>
        </pc:spChg>
        <pc:grpChg chg="add mod">
          <ac:chgData name="Renze Meinard Mortiga" userId="1f872dc5d39437bc" providerId="LiveId" clId="{EE4B0D1F-3EA4-4EB6-BA82-909CC6CB938E}" dt="2022-10-25T18:21:35.373" v="9194" actId="1076"/>
          <ac:grpSpMkLst>
            <pc:docMk/>
            <pc:sldMk cId="1787104820" sldId="340"/>
            <ac:grpSpMk id="23" creationId="{95B744AE-AFC8-9359-7901-F2EADACF560C}"/>
          </ac:grpSpMkLst>
        </pc:grpChg>
        <pc:grpChg chg="mod">
          <ac:chgData name="Renze Meinard Mortiga" userId="1f872dc5d39437bc" providerId="LiveId" clId="{EE4B0D1F-3EA4-4EB6-BA82-909CC6CB938E}" dt="2022-10-25T18:20:22.441" v="9173"/>
          <ac:grpSpMkLst>
            <pc:docMk/>
            <pc:sldMk cId="1787104820" sldId="340"/>
            <ac:grpSpMk id="28" creationId="{844D978F-E8A9-7AF6-DDD5-BD5AF3FE28EB}"/>
          </ac:grpSpMkLst>
        </pc:grpChg>
        <pc:grpChg chg="mod">
          <ac:chgData name="Renze Meinard Mortiga" userId="1f872dc5d39437bc" providerId="LiveId" clId="{EE4B0D1F-3EA4-4EB6-BA82-909CC6CB938E}" dt="2022-10-25T18:20:22.441" v="9173"/>
          <ac:grpSpMkLst>
            <pc:docMk/>
            <pc:sldMk cId="1787104820" sldId="340"/>
            <ac:grpSpMk id="60" creationId="{846528FB-986A-CD59-4481-E4EE3AC45265}"/>
          </ac:grpSpMkLst>
        </pc:grpChg>
      </pc:sldChg>
      <pc:sldChg chg="modSp add mod">
        <pc:chgData name="Renze Meinard Mortiga" userId="1f872dc5d39437bc" providerId="LiveId" clId="{EE4B0D1F-3EA4-4EB6-BA82-909CC6CB938E}" dt="2022-10-25T18:18:44.174" v="9169" actId="171"/>
        <pc:sldMkLst>
          <pc:docMk/>
          <pc:sldMk cId="3090791663" sldId="341"/>
        </pc:sldMkLst>
        <pc:spChg chg="ord">
          <ac:chgData name="Renze Meinard Mortiga" userId="1f872dc5d39437bc" providerId="LiveId" clId="{EE4B0D1F-3EA4-4EB6-BA82-909CC6CB938E}" dt="2022-10-25T18:18:44.174" v="9169" actId="171"/>
          <ac:spMkLst>
            <pc:docMk/>
            <pc:sldMk cId="3090791663" sldId="341"/>
            <ac:spMk id="20" creationId="{EE23E01F-F714-0DB7-565E-1478988ADC62}"/>
          </ac:spMkLst>
        </pc:spChg>
      </pc:sldChg>
      <pc:sldChg chg="add ord">
        <pc:chgData name="Renze Meinard Mortiga" userId="1f872dc5d39437bc" providerId="LiveId" clId="{EE4B0D1F-3EA4-4EB6-BA82-909CC6CB938E}" dt="2022-10-25T17:58:59.079" v="9036"/>
        <pc:sldMkLst>
          <pc:docMk/>
          <pc:sldMk cId="4094705468" sldId="342"/>
        </pc:sldMkLst>
      </pc:sldChg>
      <pc:sldChg chg="add ord">
        <pc:chgData name="Renze Meinard Mortiga" userId="1f872dc5d39437bc" providerId="LiveId" clId="{EE4B0D1F-3EA4-4EB6-BA82-909CC6CB938E}" dt="2022-10-25T17:59:21.177" v="9039"/>
        <pc:sldMkLst>
          <pc:docMk/>
          <pc:sldMk cId="762962072" sldId="3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C49E9-2DCD-461E-B7C1-47989BC742CB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9E8EF-D458-40E8-A20D-E08087A051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71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279C-8A40-974B-564B-759075169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9A690-91AD-3E84-D067-122C4C5D5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CAC14-830A-DA92-7C25-5F5A7612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2B545-6E2A-21F7-77CA-AF97B2CC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08C8-825A-FF87-0C1A-6197BC1A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2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4DDA-803E-8EAA-1133-FD9AC5DE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35770-8A6C-CEC7-1D6A-71C91CDD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525DE-3B24-F27B-257A-A661371C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D8F7B-3D78-A959-6FA7-EFB57CAF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85441-252A-B663-4D01-4BA15D3B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8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74E23-52F2-51D5-EDDB-C7BF6A095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2DA5C-5ABE-0F53-FC0B-383D6F5A4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1BE9C-ADD6-C0D5-1F73-1E734E12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CB5E-6DEC-A396-75EE-F5CA4523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7B5AA-8633-5E7E-69C8-5B70F80C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49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154A-C38D-C091-E228-31629597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A39E-2296-6438-1485-44104E04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B9374-7482-5AEB-3BF0-227BA7B7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FDC98-F998-8A20-C9F5-ACD30214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6FE4-3AED-D92E-0320-D2D6A018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43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4C40-813A-92D5-6C3C-7F89764E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C366-C4F4-5D35-E1E0-BE2EA725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39911-9D86-A663-DE35-09EB01F0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0019-A719-ED48-6835-A70393BA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730C2-A723-B2BB-7B56-7E765FA3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09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5C9C-AA29-B11C-C293-B26372EA5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578C6-567D-3DA4-F638-505110B60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A6445-55FC-0FD6-E034-D230D4D2B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C50C6-655F-3DCB-6209-DC111704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724F3-3A25-1ECD-A7F4-EE13DFAE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FDD28-BAA2-8D4D-3535-492A3683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90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BB63-AE2E-DAF0-55FD-B156352F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50430-DAF2-790B-5D98-DF398756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E7EF8-779C-C43D-DC23-3F3E9CC4E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688CC-5B0F-D405-6273-9015BD61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9424C-FC43-032F-9134-56B4D0314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2B14C-4D60-33BD-035C-CAEA4BD8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24C6B-D8D0-9CBE-EA98-D6FBFE63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834A-613E-F13D-E3F8-487C1C0A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3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902B-F02D-B8B7-57C3-DF8E8C2E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CC1D4-7ADC-ABB1-159E-DBC21539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27FC6-CE66-56F1-AD4C-16273905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FB53C-AF8D-8DC2-A722-209EDFC4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77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C5548-61C8-27ED-CDDD-20E5B139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E9BFF-D8B9-09B7-82EF-637B64B7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BCFF9-7729-9A12-B783-23D2C38B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7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2796-3512-CAE1-CB99-EC4DFC59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766A-8558-B856-77B2-544D624D7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CE28C-D18F-F57E-BC7A-22001E88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43D89-5454-34CD-7122-EEA189A6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E9AC1-F322-1CB3-327F-7252C9F8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12BC4-1171-1B4B-3163-FC9CEFDD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16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C9C4-2289-6AAB-9EC7-669D9C32A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70382-8B2C-A06A-36F5-A13448E7E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2DEC2-501B-D551-E902-1A5E11815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38C15-8E29-B894-C877-C248D7E4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30D65-ED60-48E4-70B9-60377642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2ABCC-CD2B-6B04-C7D2-7C63325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70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191D5-A208-151D-B258-5751857A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50A69-BC86-971C-44BF-C1497A9D0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1F0C-E215-2356-5B2A-FCDED47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018C9-90B3-4DFD-9852-43F306E5FEC7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A3FF-3526-8C41-1CDB-92A131AB0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4303F-770F-8E3F-E3AD-2EC99BCA1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8401-F2CB-4EB4-B18A-63A079BB59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71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6661A0-1444-8A3F-7A68-F412FAA99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13019" y="-16376073"/>
            <a:ext cx="41305019" cy="2323407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92C2983-238D-36A8-942C-E44E53CE5B48}"/>
              </a:ext>
            </a:extLst>
          </p:cNvPr>
          <p:cNvSpPr/>
          <p:nvPr/>
        </p:nvSpPr>
        <p:spPr>
          <a:xfrm>
            <a:off x="-14619001" y="3429000"/>
            <a:ext cx="25996886" cy="1869743"/>
          </a:xfrm>
          <a:prstGeom prst="rect">
            <a:avLst/>
          </a:prstGeom>
          <a:gradFill flip="none" rotWithShape="1">
            <a:gsLst>
              <a:gs pos="0">
                <a:srgbClr val="072665">
                  <a:shade val="30000"/>
                  <a:satMod val="115000"/>
                </a:srgbClr>
              </a:gs>
              <a:gs pos="50000">
                <a:srgbClr val="072665">
                  <a:shade val="67500"/>
                  <a:satMod val="115000"/>
                </a:srgbClr>
              </a:gs>
              <a:gs pos="100000">
                <a:srgbClr val="07266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136CD2-D17F-DADF-CD26-BFC109698569}"/>
              </a:ext>
            </a:extLst>
          </p:cNvPr>
          <p:cNvSpPr/>
          <p:nvPr/>
        </p:nvSpPr>
        <p:spPr>
          <a:xfrm>
            <a:off x="-6398608" y="3552826"/>
            <a:ext cx="1799191" cy="1621276"/>
          </a:xfrm>
          <a:prstGeom prst="roundRect">
            <a:avLst>
              <a:gd name="adj" fmla="val 20086"/>
            </a:avLst>
          </a:prstGeom>
          <a:solidFill>
            <a:srgbClr val="003B6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515F5-6FF1-1694-232B-B20DE0763996}"/>
              </a:ext>
            </a:extLst>
          </p:cNvPr>
          <p:cNvSpPr txBox="1"/>
          <p:nvPr/>
        </p:nvSpPr>
        <p:spPr>
          <a:xfrm>
            <a:off x="7870409" y="3688503"/>
            <a:ext cx="3193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10:00 AM</a:t>
            </a:r>
          </a:p>
          <a:p>
            <a:pPr algn="r"/>
            <a:r>
              <a:rPr lang="en-CA" sz="4000" dirty="0">
                <a:solidFill>
                  <a:schemeClr val="bg1"/>
                </a:solidFill>
              </a:rPr>
              <a:t>2022-10-25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E3D7E1-7A5F-1C50-FAAD-146FF8341CC8}"/>
              </a:ext>
            </a:extLst>
          </p:cNvPr>
          <p:cNvSpPr/>
          <p:nvPr/>
        </p:nvSpPr>
        <p:spPr>
          <a:xfrm>
            <a:off x="5509347" y="3971499"/>
            <a:ext cx="1323832" cy="723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8260238-972E-72CF-2F44-DCFFFD71A693}"/>
              </a:ext>
            </a:extLst>
          </p:cNvPr>
          <p:cNvSpPr/>
          <p:nvPr/>
        </p:nvSpPr>
        <p:spPr>
          <a:xfrm>
            <a:off x="6498809" y="4152329"/>
            <a:ext cx="491319" cy="3957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247933-E926-6F42-05DA-4C161074AD78}"/>
              </a:ext>
            </a:extLst>
          </p:cNvPr>
          <p:cNvSpPr/>
          <p:nvPr/>
        </p:nvSpPr>
        <p:spPr>
          <a:xfrm>
            <a:off x="5577585" y="4044856"/>
            <a:ext cx="1187355" cy="576615"/>
          </a:xfrm>
          <a:prstGeom prst="roundRect">
            <a:avLst/>
          </a:prstGeom>
          <a:solidFill>
            <a:srgbClr val="072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710C2E-4264-1F50-C822-3325E8F0DC0A}"/>
              </a:ext>
            </a:extLst>
          </p:cNvPr>
          <p:cNvSpPr/>
          <p:nvPr/>
        </p:nvSpPr>
        <p:spPr>
          <a:xfrm>
            <a:off x="5632176" y="4094751"/>
            <a:ext cx="880281" cy="47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6C7FDDE-AAD1-9DA2-C795-E91AC4214AE1}"/>
              </a:ext>
            </a:extLst>
          </p:cNvPr>
          <p:cNvSpPr/>
          <p:nvPr/>
        </p:nvSpPr>
        <p:spPr>
          <a:xfrm rot="16200000">
            <a:off x="2986439" y="4055307"/>
            <a:ext cx="723331" cy="55570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A0A907-6991-2CE6-E3B4-D9B568287425}"/>
              </a:ext>
            </a:extLst>
          </p:cNvPr>
          <p:cNvSpPr/>
          <p:nvPr/>
        </p:nvSpPr>
        <p:spPr>
          <a:xfrm>
            <a:off x="3070251" y="4111385"/>
            <a:ext cx="446522" cy="436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9DE870B-7295-173A-0092-8D836B9C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5617">
            <a:off x="739123" y="3765816"/>
            <a:ext cx="867748" cy="8677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31A6E6A-35E8-BC8B-3388-73B0EB5F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166" y="3799105"/>
            <a:ext cx="925683" cy="1090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6CA39-716F-C34E-11DA-9F38B40DC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09933" y="3740774"/>
            <a:ext cx="1125402" cy="1125402"/>
          </a:xfrm>
          <a:prstGeom prst="rect">
            <a:avLst/>
          </a:prstGeom>
        </p:spPr>
      </p:pic>
      <p:pic>
        <p:nvPicPr>
          <p:cNvPr id="5" name="Picture 4">
            <a:hlinkHover r:id="" action="ppaction://hlinkshowjump?jump=nextslide" highlightClick="1"/>
            <a:extLst>
              <a:ext uri="{FF2B5EF4-FFF2-40B4-BE49-F238E27FC236}">
                <a16:creationId xmlns:a16="http://schemas.microsoft.com/office/drawing/2014/main" id="{8319627D-6C41-9620-4501-E573E4D45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6360" y="3602544"/>
            <a:ext cx="1613686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D8C70-358E-A4E5-61B8-137D206C9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7359" y="3650953"/>
            <a:ext cx="1380867" cy="138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2BFAE-2710-848A-A6C3-F5AC9BA80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4534" y="3740774"/>
            <a:ext cx="1090518" cy="109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77130-576E-FC30-5D5C-EF02A48CD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9121" y="3792823"/>
            <a:ext cx="1073426" cy="107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01A5A-2FE8-2121-BC35-965DA3893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0872" y="3734859"/>
            <a:ext cx="1131770" cy="1131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28E1CF-FF57-58DF-7655-8E81A3BCDEE4}"/>
              </a:ext>
            </a:extLst>
          </p:cNvPr>
          <p:cNvSpPr txBox="1"/>
          <p:nvPr/>
        </p:nvSpPr>
        <p:spPr>
          <a:xfrm>
            <a:off x="981635" y="1303328"/>
            <a:ext cx="5989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Magnum Opus’</a:t>
            </a:r>
          </a:p>
          <a:p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Presentation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99B712-7A1F-A0D2-D521-3FBBC7A83439}"/>
              </a:ext>
            </a:extLst>
          </p:cNvPr>
          <p:cNvSpPr/>
          <p:nvPr/>
        </p:nvSpPr>
        <p:spPr>
          <a:xfrm>
            <a:off x="-13596003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A7CADC-8E03-55B5-6957-AA41E3688C6C}"/>
              </a:ext>
            </a:extLst>
          </p:cNvPr>
          <p:cNvSpPr/>
          <p:nvPr/>
        </p:nvSpPr>
        <p:spPr>
          <a:xfrm>
            <a:off x="-11636239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AC7BE-3573-FFF6-923F-B4AF17178C49}"/>
              </a:ext>
            </a:extLst>
          </p:cNvPr>
          <p:cNvSpPr/>
          <p:nvPr/>
        </p:nvSpPr>
        <p:spPr>
          <a:xfrm>
            <a:off x="-9676475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037E1B-D41B-D3D9-7792-4C5B1907A40C}"/>
              </a:ext>
            </a:extLst>
          </p:cNvPr>
          <p:cNvSpPr/>
          <p:nvPr/>
        </p:nvSpPr>
        <p:spPr>
          <a:xfrm>
            <a:off x="-7716711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9112F1-E777-8C93-FF71-DA14B699A421}"/>
              </a:ext>
            </a:extLst>
          </p:cNvPr>
          <p:cNvSpPr/>
          <p:nvPr/>
        </p:nvSpPr>
        <p:spPr>
          <a:xfrm>
            <a:off x="-5756720" y="4969661"/>
            <a:ext cx="496800" cy="15681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435C75-5720-3896-4DEB-68C03D5D53B3}"/>
              </a:ext>
            </a:extLst>
          </p:cNvPr>
          <p:cNvSpPr/>
          <p:nvPr/>
        </p:nvSpPr>
        <p:spPr>
          <a:xfrm>
            <a:off x="-5929986" y="4969661"/>
            <a:ext cx="843620" cy="156816"/>
          </a:xfrm>
          <a:prstGeom prst="roundRect">
            <a:avLst>
              <a:gd name="adj" fmla="val 49953"/>
            </a:avLst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0CDB4E-A253-9EFB-A5AA-E460FAD15608}"/>
              </a:ext>
            </a:extLst>
          </p:cNvPr>
          <p:cNvSpPr/>
          <p:nvPr/>
        </p:nvSpPr>
        <p:spPr>
          <a:xfrm>
            <a:off x="-3797183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6C1B6E-8880-3346-F6B3-14DC41008AC1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4D92848D-6622-4BED-A2C1-4699981A21A8}"/>
              </a:ext>
            </a:extLst>
          </p:cNvPr>
          <p:cNvGrpSpPr/>
          <p:nvPr/>
        </p:nvGrpSpPr>
        <p:grpSpPr>
          <a:xfrm>
            <a:off x="9439398" y="2520506"/>
            <a:ext cx="99400" cy="2809406"/>
            <a:chOff x="9439398" y="2520506"/>
            <a:chExt cx="99400" cy="2809406"/>
          </a:xfrm>
        </p:grpSpPr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9126680B-4C30-AF67-E02F-D5AB854598F2}"/>
                </a:ext>
              </a:extLst>
            </p:cNvPr>
            <p:cNvSpPr/>
            <p:nvPr/>
          </p:nvSpPr>
          <p:spPr>
            <a:xfrm>
              <a:off x="9448798" y="252050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87410495-6579-C14B-EC96-4AAAEB628497}"/>
                </a:ext>
              </a:extLst>
            </p:cNvPr>
            <p:cNvSpPr/>
            <p:nvPr/>
          </p:nvSpPr>
          <p:spPr>
            <a:xfrm>
              <a:off x="9448798" y="263107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86B9FF78-2A38-D970-8977-171FDB6A2D22}"/>
                </a:ext>
              </a:extLst>
            </p:cNvPr>
            <p:cNvSpPr/>
            <p:nvPr/>
          </p:nvSpPr>
          <p:spPr>
            <a:xfrm>
              <a:off x="9448798" y="274164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E8AD5F2-C83D-7BA9-E04A-F5CF3284CD54}"/>
                </a:ext>
              </a:extLst>
            </p:cNvPr>
            <p:cNvSpPr/>
            <p:nvPr/>
          </p:nvSpPr>
          <p:spPr>
            <a:xfrm>
              <a:off x="9446448" y="315139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FB4539C5-1579-F980-D29A-DFB124CC27DA}"/>
                </a:ext>
              </a:extLst>
            </p:cNvPr>
            <p:cNvSpPr/>
            <p:nvPr/>
          </p:nvSpPr>
          <p:spPr>
            <a:xfrm>
              <a:off x="9446448" y="326196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1A029CF0-1F9C-AD55-AA06-8BC85693067B}"/>
                </a:ext>
              </a:extLst>
            </p:cNvPr>
            <p:cNvSpPr/>
            <p:nvPr/>
          </p:nvSpPr>
          <p:spPr>
            <a:xfrm>
              <a:off x="9446448" y="337253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8D4DD08-2BCF-EF2A-1182-FD8B580D8DB7}"/>
                </a:ext>
              </a:extLst>
            </p:cNvPr>
            <p:cNvSpPr/>
            <p:nvPr/>
          </p:nvSpPr>
          <p:spPr>
            <a:xfrm>
              <a:off x="9444098" y="377506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35A45817-4B31-399A-C196-CC7888B0A207}"/>
                </a:ext>
              </a:extLst>
            </p:cNvPr>
            <p:cNvSpPr/>
            <p:nvPr/>
          </p:nvSpPr>
          <p:spPr>
            <a:xfrm>
              <a:off x="9444098" y="388563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3280A2D1-FBDD-55F6-C8B6-93EEC0153F1E}"/>
                </a:ext>
              </a:extLst>
            </p:cNvPr>
            <p:cNvSpPr/>
            <p:nvPr/>
          </p:nvSpPr>
          <p:spPr>
            <a:xfrm>
              <a:off x="9444098" y="399620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02615835-0ECA-D13F-22BA-FF8B459C3BB9}"/>
                </a:ext>
              </a:extLst>
            </p:cNvPr>
            <p:cNvSpPr/>
            <p:nvPr/>
          </p:nvSpPr>
          <p:spPr>
            <a:xfrm>
              <a:off x="9441748" y="439510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529534AD-0AF2-C80B-F8A0-F2BA3E3538B4}"/>
                </a:ext>
              </a:extLst>
            </p:cNvPr>
            <p:cNvSpPr/>
            <p:nvPr/>
          </p:nvSpPr>
          <p:spPr>
            <a:xfrm>
              <a:off x="9441748" y="450567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2CC770B-B1A5-E3ED-7657-78ADD2AA3A23}"/>
                </a:ext>
              </a:extLst>
            </p:cNvPr>
            <p:cNvSpPr/>
            <p:nvPr/>
          </p:nvSpPr>
          <p:spPr>
            <a:xfrm>
              <a:off x="9441748" y="461624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DDF5C89-800F-B960-8614-5A8B20EB9C76}"/>
                </a:ext>
              </a:extLst>
            </p:cNvPr>
            <p:cNvSpPr/>
            <p:nvPr/>
          </p:nvSpPr>
          <p:spPr>
            <a:xfrm>
              <a:off x="9439398" y="501877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485DC22-5233-FDB2-32C3-1A71DA4DF7F6}"/>
                </a:ext>
              </a:extLst>
            </p:cNvPr>
            <p:cNvSpPr/>
            <p:nvPr/>
          </p:nvSpPr>
          <p:spPr>
            <a:xfrm>
              <a:off x="9439398" y="512934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D13158B-A8E5-75E3-67E9-201DA11E6263}"/>
                </a:ext>
              </a:extLst>
            </p:cNvPr>
            <p:cNvSpPr/>
            <p:nvPr/>
          </p:nvSpPr>
          <p:spPr>
            <a:xfrm>
              <a:off x="9439398" y="523991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Notes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785C142-1BD6-9CB7-2859-1E28DF21D284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8B44B3-D0B8-8883-6A81-00E1B387BCE2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0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6C1B6E-8880-3346-F6B3-14DC41008AC1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4D92848D-6622-4BED-A2C1-4699981A21A8}"/>
              </a:ext>
            </a:extLst>
          </p:cNvPr>
          <p:cNvGrpSpPr/>
          <p:nvPr/>
        </p:nvGrpSpPr>
        <p:grpSpPr>
          <a:xfrm>
            <a:off x="9439398" y="2520506"/>
            <a:ext cx="99400" cy="2809406"/>
            <a:chOff x="9439398" y="2520506"/>
            <a:chExt cx="99400" cy="2809406"/>
          </a:xfrm>
        </p:grpSpPr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9126680B-4C30-AF67-E02F-D5AB854598F2}"/>
                </a:ext>
              </a:extLst>
            </p:cNvPr>
            <p:cNvSpPr/>
            <p:nvPr/>
          </p:nvSpPr>
          <p:spPr>
            <a:xfrm>
              <a:off x="9448798" y="252050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87410495-6579-C14B-EC96-4AAAEB628497}"/>
                </a:ext>
              </a:extLst>
            </p:cNvPr>
            <p:cNvSpPr/>
            <p:nvPr/>
          </p:nvSpPr>
          <p:spPr>
            <a:xfrm>
              <a:off x="9448798" y="263107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86B9FF78-2A38-D970-8977-171FDB6A2D22}"/>
                </a:ext>
              </a:extLst>
            </p:cNvPr>
            <p:cNvSpPr/>
            <p:nvPr/>
          </p:nvSpPr>
          <p:spPr>
            <a:xfrm>
              <a:off x="9448798" y="274164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E8AD5F2-C83D-7BA9-E04A-F5CF3284CD54}"/>
                </a:ext>
              </a:extLst>
            </p:cNvPr>
            <p:cNvSpPr/>
            <p:nvPr/>
          </p:nvSpPr>
          <p:spPr>
            <a:xfrm>
              <a:off x="9446448" y="315139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FB4539C5-1579-F980-D29A-DFB124CC27DA}"/>
                </a:ext>
              </a:extLst>
            </p:cNvPr>
            <p:cNvSpPr/>
            <p:nvPr/>
          </p:nvSpPr>
          <p:spPr>
            <a:xfrm>
              <a:off x="9446448" y="326196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1A029CF0-1F9C-AD55-AA06-8BC85693067B}"/>
                </a:ext>
              </a:extLst>
            </p:cNvPr>
            <p:cNvSpPr/>
            <p:nvPr/>
          </p:nvSpPr>
          <p:spPr>
            <a:xfrm>
              <a:off x="9446448" y="337253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8D4DD08-2BCF-EF2A-1182-FD8B580D8DB7}"/>
                </a:ext>
              </a:extLst>
            </p:cNvPr>
            <p:cNvSpPr/>
            <p:nvPr/>
          </p:nvSpPr>
          <p:spPr>
            <a:xfrm>
              <a:off x="9444098" y="377506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35A45817-4B31-399A-C196-CC7888B0A207}"/>
                </a:ext>
              </a:extLst>
            </p:cNvPr>
            <p:cNvSpPr/>
            <p:nvPr/>
          </p:nvSpPr>
          <p:spPr>
            <a:xfrm>
              <a:off x="9444098" y="388563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3280A2D1-FBDD-55F6-C8B6-93EEC0153F1E}"/>
                </a:ext>
              </a:extLst>
            </p:cNvPr>
            <p:cNvSpPr/>
            <p:nvPr/>
          </p:nvSpPr>
          <p:spPr>
            <a:xfrm>
              <a:off x="9444098" y="399620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02615835-0ECA-D13F-22BA-FF8B459C3BB9}"/>
                </a:ext>
              </a:extLst>
            </p:cNvPr>
            <p:cNvSpPr/>
            <p:nvPr/>
          </p:nvSpPr>
          <p:spPr>
            <a:xfrm>
              <a:off x="9441748" y="439510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529534AD-0AF2-C80B-F8A0-F2BA3E3538B4}"/>
                </a:ext>
              </a:extLst>
            </p:cNvPr>
            <p:cNvSpPr/>
            <p:nvPr/>
          </p:nvSpPr>
          <p:spPr>
            <a:xfrm>
              <a:off x="9441748" y="450567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2CC770B-B1A5-E3ED-7657-78ADD2AA3A23}"/>
                </a:ext>
              </a:extLst>
            </p:cNvPr>
            <p:cNvSpPr/>
            <p:nvPr/>
          </p:nvSpPr>
          <p:spPr>
            <a:xfrm>
              <a:off x="9441748" y="461624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DDF5C89-800F-B960-8614-5A8B20EB9C76}"/>
                </a:ext>
              </a:extLst>
            </p:cNvPr>
            <p:cNvSpPr/>
            <p:nvPr/>
          </p:nvSpPr>
          <p:spPr>
            <a:xfrm>
              <a:off x="9439398" y="501877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485DC22-5233-FDB2-32C3-1A71DA4DF7F6}"/>
                </a:ext>
              </a:extLst>
            </p:cNvPr>
            <p:cNvSpPr/>
            <p:nvPr/>
          </p:nvSpPr>
          <p:spPr>
            <a:xfrm>
              <a:off x="9439398" y="512934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D13158B-A8E5-75E3-67E9-201DA11E6263}"/>
                </a:ext>
              </a:extLst>
            </p:cNvPr>
            <p:cNvSpPr/>
            <p:nvPr/>
          </p:nvSpPr>
          <p:spPr>
            <a:xfrm>
              <a:off x="9439398" y="523991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Notes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785C142-1BD6-9CB7-2859-1E28DF21D284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8B44B3-D0B8-8883-6A81-00E1B387BCE2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F09E8-6D8D-6783-5D73-A5F1EA6F7B16}"/>
              </a:ext>
            </a:extLst>
          </p:cNvPr>
          <p:cNvGrpSpPr/>
          <p:nvPr/>
        </p:nvGrpSpPr>
        <p:grpSpPr>
          <a:xfrm>
            <a:off x="8236688" y="2504182"/>
            <a:ext cx="1131861" cy="530535"/>
            <a:chOff x="8286307" y="2610506"/>
            <a:chExt cx="1131861" cy="53053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78AB43B-42AB-0041-81D0-D0D423249C5E}"/>
                </a:ext>
              </a:extLst>
            </p:cNvPr>
            <p:cNvSpPr/>
            <p:nvPr/>
          </p:nvSpPr>
          <p:spPr>
            <a:xfrm>
              <a:off x="8286307" y="2610506"/>
              <a:ext cx="1131861" cy="530535"/>
            </a:xfrm>
            <a:prstGeom prst="roundRect">
              <a:avLst/>
            </a:prstGeom>
            <a:solidFill>
              <a:srgbClr val="0D9187"/>
            </a:solidFill>
            <a:ln w="28575">
              <a:solidFill>
                <a:srgbClr val="0B7B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5E8A5A-5F9C-EE5F-05B2-63D53112C8D6}"/>
                </a:ext>
              </a:extLst>
            </p:cNvPr>
            <p:cNvGrpSpPr/>
            <p:nvPr/>
          </p:nvGrpSpPr>
          <p:grpSpPr>
            <a:xfrm>
              <a:off x="8392257" y="2756584"/>
              <a:ext cx="917700" cy="249759"/>
              <a:chOff x="8589420" y="2563614"/>
              <a:chExt cx="917700" cy="249759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96B0024-4000-C785-1502-9917676C7EC7}"/>
                  </a:ext>
                </a:extLst>
              </p:cNvPr>
              <p:cNvSpPr/>
              <p:nvPr/>
            </p:nvSpPr>
            <p:spPr>
              <a:xfrm>
                <a:off x="8926292" y="2566901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413B231-6E35-141A-28D2-BDC4001B3A1E}"/>
                  </a:ext>
                </a:extLst>
              </p:cNvPr>
              <p:cNvSpPr/>
              <p:nvPr/>
            </p:nvSpPr>
            <p:spPr>
              <a:xfrm>
                <a:off x="9266347" y="2563614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3E36BF8-80E3-7B4D-2E12-B27FA823A750}"/>
                  </a:ext>
                </a:extLst>
              </p:cNvPr>
              <p:cNvSpPr/>
              <p:nvPr/>
            </p:nvSpPr>
            <p:spPr>
              <a:xfrm>
                <a:off x="8941182" y="2717985"/>
                <a:ext cx="211943" cy="64284"/>
              </a:xfrm>
              <a:prstGeom prst="roundRect">
                <a:avLst>
                  <a:gd name="adj" fmla="val 27780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607EB7E-659B-4563-2D61-3C95FDD083B6}"/>
                  </a:ext>
                </a:extLst>
              </p:cNvPr>
              <p:cNvSpPr/>
              <p:nvPr/>
            </p:nvSpPr>
            <p:spPr>
              <a:xfrm>
                <a:off x="8966382" y="2734498"/>
                <a:ext cx="36000" cy="36000"/>
              </a:xfrm>
              <a:prstGeom prst="ellipse">
                <a:avLst/>
              </a:prstGeom>
              <a:solidFill>
                <a:srgbClr val="12C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7E90238-C4D9-76E0-BB2D-9161C35A329A}"/>
                  </a:ext>
                </a:extLst>
              </p:cNvPr>
              <p:cNvSpPr/>
              <p:nvPr/>
            </p:nvSpPr>
            <p:spPr>
              <a:xfrm>
                <a:off x="9094946" y="2734498"/>
                <a:ext cx="36000" cy="36000"/>
              </a:xfrm>
              <a:prstGeom prst="ellipse">
                <a:avLst/>
              </a:prstGeom>
              <a:solidFill>
                <a:srgbClr val="12C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E3E09E00-CB3C-3E31-E9D9-6B3F302387FE}"/>
                  </a:ext>
                </a:extLst>
              </p:cNvPr>
              <p:cNvSpPr/>
              <p:nvPr/>
            </p:nvSpPr>
            <p:spPr>
              <a:xfrm rot="16200000">
                <a:off x="8971699" y="2580591"/>
                <a:ext cx="155546" cy="169211"/>
              </a:xfrm>
              <a:prstGeom prst="rightArrow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Arrow: Bent 61">
                <a:extLst>
                  <a:ext uri="{FF2B5EF4-FFF2-40B4-BE49-F238E27FC236}">
                    <a16:creationId xmlns:a16="http://schemas.microsoft.com/office/drawing/2014/main" id="{F616C4DA-AF08-0E18-3630-DB284C6A936D}"/>
                  </a:ext>
                </a:extLst>
              </p:cNvPr>
              <p:cNvSpPr/>
              <p:nvPr/>
            </p:nvSpPr>
            <p:spPr>
              <a:xfrm>
                <a:off x="9287860" y="2587423"/>
                <a:ext cx="205200" cy="191024"/>
              </a:xfrm>
              <a:prstGeom prst="bentArrow">
                <a:avLst>
                  <a:gd name="adj1" fmla="val 46412"/>
                  <a:gd name="adj2" fmla="val 44462"/>
                  <a:gd name="adj3" fmla="val 45572"/>
                  <a:gd name="adj4" fmla="val 43750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674D8C47-756D-B6DF-0D37-200A5A505B32}"/>
                  </a:ext>
                </a:extLst>
              </p:cNvPr>
              <p:cNvSpPr/>
              <p:nvPr/>
            </p:nvSpPr>
            <p:spPr>
              <a:xfrm rot="16200000">
                <a:off x="8971700" y="2580591"/>
                <a:ext cx="155546" cy="169211"/>
              </a:xfrm>
              <a:prstGeom prst="rightArrow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2" name="Arrow: Bent 511">
                <a:extLst>
                  <a:ext uri="{FF2B5EF4-FFF2-40B4-BE49-F238E27FC236}">
                    <a16:creationId xmlns:a16="http://schemas.microsoft.com/office/drawing/2014/main" id="{915FD3AF-3011-319D-5371-CD290BC1B80B}"/>
                  </a:ext>
                </a:extLst>
              </p:cNvPr>
              <p:cNvSpPr/>
              <p:nvPr/>
            </p:nvSpPr>
            <p:spPr>
              <a:xfrm>
                <a:off x="9287861" y="2587423"/>
                <a:ext cx="205200" cy="191024"/>
              </a:xfrm>
              <a:prstGeom prst="bentArrow">
                <a:avLst>
                  <a:gd name="adj1" fmla="val 46412"/>
                  <a:gd name="adj2" fmla="val 44462"/>
                  <a:gd name="adj3" fmla="val 45572"/>
                  <a:gd name="adj4" fmla="val 43750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EB2E8B54-8496-138F-5A67-3A337A74EA98}"/>
                  </a:ext>
                </a:extLst>
              </p:cNvPr>
              <p:cNvSpPr/>
              <p:nvPr/>
            </p:nvSpPr>
            <p:spPr>
              <a:xfrm>
                <a:off x="9031984" y="2731972"/>
                <a:ext cx="36000" cy="36000"/>
              </a:xfrm>
              <a:prstGeom prst="ellipse">
                <a:avLst/>
              </a:prstGeom>
              <a:solidFill>
                <a:srgbClr val="12C8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4" name="Rectangle: Rounded Corners 513">
                <a:extLst>
                  <a:ext uri="{FF2B5EF4-FFF2-40B4-BE49-F238E27FC236}">
                    <a16:creationId xmlns:a16="http://schemas.microsoft.com/office/drawing/2014/main" id="{86F69494-07F0-4764-F1F9-CDF4120F27A5}"/>
                  </a:ext>
                </a:extLst>
              </p:cNvPr>
              <p:cNvSpPr/>
              <p:nvPr/>
            </p:nvSpPr>
            <p:spPr>
              <a:xfrm>
                <a:off x="8589420" y="2573298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5" name="Rectangle: Rounded Corners 514">
                <a:extLst>
                  <a:ext uri="{FF2B5EF4-FFF2-40B4-BE49-F238E27FC236}">
                    <a16:creationId xmlns:a16="http://schemas.microsoft.com/office/drawing/2014/main" id="{B8333BC4-C9E4-EE3F-B9D5-AE97DCEBD1DD}"/>
                  </a:ext>
                </a:extLst>
              </p:cNvPr>
              <p:cNvSpPr/>
              <p:nvPr/>
            </p:nvSpPr>
            <p:spPr>
              <a:xfrm rot="2670747">
                <a:off x="8592976" y="2668698"/>
                <a:ext cx="241292" cy="51935"/>
              </a:xfrm>
              <a:prstGeom prst="roundRect">
                <a:avLst>
                  <a:gd name="adj" fmla="val 4770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6" name="Rectangle: Rounded Corners 515">
                <a:extLst>
                  <a:ext uri="{FF2B5EF4-FFF2-40B4-BE49-F238E27FC236}">
                    <a16:creationId xmlns:a16="http://schemas.microsoft.com/office/drawing/2014/main" id="{6256119B-71C7-EBE7-A7A2-421F7CCD5A82}"/>
                  </a:ext>
                </a:extLst>
              </p:cNvPr>
              <p:cNvSpPr/>
              <p:nvPr/>
            </p:nvSpPr>
            <p:spPr>
              <a:xfrm rot="18870747">
                <a:off x="8593511" y="2666759"/>
                <a:ext cx="241292" cy="51935"/>
              </a:xfrm>
              <a:prstGeom prst="roundRect">
                <a:avLst>
                  <a:gd name="adj" fmla="val 4770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313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6C1B6E-8880-3346-F6B3-14DC41008AC1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notes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4D92848D-6622-4BED-A2C1-4699981A21A8}"/>
              </a:ext>
            </a:extLst>
          </p:cNvPr>
          <p:cNvGrpSpPr/>
          <p:nvPr/>
        </p:nvGrpSpPr>
        <p:grpSpPr>
          <a:xfrm>
            <a:off x="9439398" y="2520506"/>
            <a:ext cx="99400" cy="2809406"/>
            <a:chOff x="9439398" y="2520506"/>
            <a:chExt cx="99400" cy="2809406"/>
          </a:xfrm>
        </p:grpSpPr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9126680B-4C30-AF67-E02F-D5AB854598F2}"/>
                </a:ext>
              </a:extLst>
            </p:cNvPr>
            <p:cNvSpPr/>
            <p:nvPr/>
          </p:nvSpPr>
          <p:spPr>
            <a:xfrm>
              <a:off x="9448798" y="252050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87410495-6579-C14B-EC96-4AAAEB628497}"/>
                </a:ext>
              </a:extLst>
            </p:cNvPr>
            <p:cNvSpPr/>
            <p:nvPr/>
          </p:nvSpPr>
          <p:spPr>
            <a:xfrm>
              <a:off x="9448798" y="263107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86B9FF78-2A38-D970-8977-171FDB6A2D22}"/>
                </a:ext>
              </a:extLst>
            </p:cNvPr>
            <p:cNvSpPr/>
            <p:nvPr/>
          </p:nvSpPr>
          <p:spPr>
            <a:xfrm>
              <a:off x="9448798" y="2741646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E8AD5F2-C83D-7BA9-E04A-F5CF3284CD54}"/>
                </a:ext>
              </a:extLst>
            </p:cNvPr>
            <p:cNvSpPr/>
            <p:nvPr/>
          </p:nvSpPr>
          <p:spPr>
            <a:xfrm>
              <a:off x="9446448" y="315139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FB4539C5-1579-F980-D29A-DFB124CC27DA}"/>
                </a:ext>
              </a:extLst>
            </p:cNvPr>
            <p:cNvSpPr/>
            <p:nvPr/>
          </p:nvSpPr>
          <p:spPr>
            <a:xfrm>
              <a:off x="9446448" y="326196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1A029CF0-1F9C-AD55-AA06-8BC85693067B}"/>
                </a:ext>
              </a:extLst>
            </p:cNvPr>
            <p:cNvSpPr/>
            <p:nvPr/>
          </p:nvSpPr>
          <p:spPr>
            <a:xfrm>
              <a:off x="9446448" y="3372537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8D4DD08-2BCF-EF2A-1182-FD8B580D8DB7}"/>
                </a:ext>
              </a:extLst>
            </p:cNvPr>
            <p:cNvSpPr/>
            <p:nvPr/>
          </p:nvSpPr>
          <p:spPr>
            <a:xfrm>
              <a:off x="9444098" y="377506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35A45817-4B31-399A-C196-CC7888B0A207}"/>
                </a:ext>
              </a:extLst>
            </p:cNvPr>
            <p:cNvSpPr/>
            <p:nvPr/>
          </p:nvSpPr>
          <p:spPr>
            <a:xfrm>
              <a:off x="9444098" y="388563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3280A2D1-FBDD-55F6-C8B6-93EEC0153F1E}"/>
                </a:ext>
              </a:extLst>
            </p:cNvPr>
            <p:cNvSpPr/>
            <p:nvPr/>
          </p:nvSpPr>
          <p:spPr>
            <a:xfrm>
              <a:off x="9444098" y="3996200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02615835-0ECA-D13F-22BA-FF8B459C3BB9}"/>
                </a:ext>
              </a:extLst>
            </p:cNvPr>
            <p:cNvSpPr/>
            <p:nvPr/>
          </p:nvSpPr>
          <p:spPr>
            <a:xfrm>
              <a:off x="9441748" y="439510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529534AD-0AF2-C80B-F8A0-F2BA3E3538B4}"/>
                </a:ext>
              </a:extLst>
            </p:cNvPr>
            <p:cNvSpPr/>
            <p:nvPr/>
          </p:nvSpPr>
          <p:spPr>
            <a:xfrm>
              <a:off x="9441748" y="450567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2CC770B-B1A5-E3ED-7657-78ADD2AA3A23}"/>
                </a:ext>
              </a:extLst>
            </p:cNvPr>
            <p:cNvSpPr/>
            <p:nvPr/>
          </p:nvSpPr>
          <p:spPr>
            <a:xfrm>
              <a:off x="9441748" y="4616249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DDF5C89-800F-B960-8614-5A8B20EB9C76}"/>
                </a:ext>
              </a:extLst>
            </p:cNvPr>
            <p:cNvSpPr/>
            <p:nvPr/>
          </p:nvSpPr>
          <p:spPr>
            <a:xfrm>
              <a:off x="9439398" y="501877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8485DC22-5233-FDB2-32C3-1A71DA4DF7F6}"/>
                </a:ext>
              </a:extLst>
            </p:cNvPr>
            <p:cNvSpPr/>
            <p:nvPr/>
          </p:nvSpPr>
          <p:spPr>
            <a:xfrm>
              <a:off x="9439398" y="512934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D13158B-A8E5-75E3-67E9-201DA11E6263}"/>
                </a:ext>
              </a:extLst>
            </p:cNvPr>
            <p:cNvSpPr/>
            <p:nvPr/>
          </p:nvSpPr>
          <p:spPr>
            <a:xfrm>
              <a:off x="9439398" y="5239912"/>
              <a:ext cx="90000" cy="90000"/>
            </a:xfrm>
            <a:prstGeom prst="ellipse">
              <a:avLst/>
            </a:prstGeom>
            <a:solidFill>
              <a:srgbClr val="068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Notes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785C142-1BD6-9CB7-2859-1E28DF21D284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8B44B3-D0B8-8883-6A81-00E1B387BCE2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12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8058776" y="1300032"/>
            <a:ext cx="1929775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62928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8081937" y="1606784"/>
            <a:ext cx="18792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8279842" y="1688913"/>
            <a:ext cx="1526611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1867806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8058778" y="1342218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1820181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413E7-BDEE-0BE5-6FFD-2857BF70102E}"/>
              </a:ext>
            </a:extLst>
          </p:cNvPr>
          <p:cNvSpPr txBox="1"/>
          <p:nvPr/>
        </p:nvSpPr>
        <p:spPr>
          <a:xfrm>
            <a:off x="2001247" y="1866630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Entities must depend on abstractions, not on concretions.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B83EC4-2B60-6F62-C935-FC2F714BF2AD}"/>
              </a:ext>
            </a:extLst>
          </p:cNvPr>
          <p:cNvSpPr txBox="1"/>
          <p:nvPr/>
        </p:nvSpPr>
        <p:spPr>
          <a:xfrm>
            <a:off x="2352713" y="4974438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principle states that the high-level module must not depend on the low-level module, but they should depend on abstractions.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Notes Feature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8009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64619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71400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74801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64919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64925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65173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D4984C64-22E8-C6ED-3EBD-E6816C351198}"/>
              </a:ext>
            </a:extLst>
          </p:cNvPr>
          <p:cNvSpPr/>
          <p:nvPr/>
        </p:nvSpPr>
        <p:spPr>
          <a:xfrm>
            <a:off x="7154935" y="1580053"/>
            <a:ext cx="211943" cy="64284"/>
          </a:xfrm>
          <a:prstGeom prst="roundRect">
            <a:avLst>
              <a:gd name="adj" fmla="val 2778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074D2074-84AE-369C-AB4C-4F7D24F0341E}"/>
              </a:ext>
            </a:extLst>
          </p:cNvPr>
          <p:cNvSpPr/>
          <p:nvPr/>
        </p:nvSpPr>
        <p:spPr>
          <a:xfrm>
            <a:off x="718013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0052134D-FDDE-D01D-9DDB-EF88CD848AEB}"/>
              </a:ext>
            </a:extLst>
          </p:cNvPr>
          <p:cNvSpPr/>
          <p:nvPr/>
        </p:nvSpPr>
        <p:spPr>
          <a:xfrm>
            <a:off x="731122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Arrow: Right 471">
            <a:extLst>
              <a:ext uri="{FF2B5EF4-FFF2-40B4-BE49-F238E27FC236}">
                <a16:creationId xmlns:a16="http://schemas.microsoft.com/office/drawing/2014/main" id="{E7B8F60C-0BD8-8B7D-F34B-41434F867A2E}"/>
              </a:ext>
            </a:extLst>
          </p:cNvPr>
          <p:cNvSpPr/>
          <p:nvPr/>
        </p:nvSpPr>
        <p:spPr>
          <a:xfrm rot="16200000">
            <a:off x="7185452" y="1442659"/>
            <a:ext cx="155546" cy="169211"/>
          </a:xfrm>
          <a:prstGeom prst="rightArrow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75016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AC0F108-3F9C-391D-23B5-ADE524100A06}"/>
              </a:ext>
            </a:extLst>
          </p:cNvPr>
          <p:cNvGrpSpPr/>
          <p:nvPr/>
        </p:nvGrpSpPr>
        <p:grpSpPr>
          <a:xfrm>
            <a:off x="3913343" y="2687112"/>
            <a:ext cx="4145433" cy="2032939"/>
            <a:chOff x="2243790" y="1602362"/>
            <a:chExt cx="9403256" cy="4611400"/>
          </a:xfrm>
        </p:grpSpPr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5505F2A7-99E5-4CA3-A674-5BB20AD80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3"/>
            <a:stretch/>
          </p:blipFill>
          <p:spPr>
            <a:xfrm>
              <a:off x="2243790" y="1602362"/>
              <a:ext cx="9403256" cy="4611400"/>
            </a:xfrm>
            <a:prstGeom prst="rec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9D3131FE-E730-7835-9077-C6887A02BB01}"/>
                </a:ext>
              </a:extLst>
            </p:cNvPr>
            <p:cNvSpPr/>
            <p:nvPr/>
          </p:nvSpPr>
          <p:spPr>
            <a:xfrm rot="903120">
              <a:off x="6094848" y="1726647"/>
              <a:ext cx="1345047" cy="293601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C12795AC-FFF9-0C60-18FE-87103EFC26C0}"/>
              </a:ext>
            </a:extLst>
          </p:cNvPr>
          <p:cNvSpPr/>
          <p:nvPr/>
        </p:nvSpPr>
        <p:spPr>
          <a:xfrm rot="16200000">
            <a:off x="7185453" y="1442659"/>
            <a:ext cx="155546" cy="169211"/>
          </a:xfrm>
          <a:prstGeom prst="rightArrow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B5895797-76FE-82F5-D776-89238C04768E}"/>
              </a:ext>
            </a:extLst>
          </p:cNvPr>
          <p:cNvSpPr/>
          <p:nvPr/>
        </p:nvSpPr>
        <p:spPr>
          <a:xfrm>
            <a:off x="7501614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DED49292-881D-BA5E-0E67-E0AC85E851B8}"/>
              </a:ext>
            </a:extLst>
          </p:cNvPr>
          <p:cNvSpPr/>
          <p:nvPr/>
        </p:nvSpPr>
        <p:spPr>
          <a:xfrm>
            <a:off x="7245737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50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8058776" y="1300032"/>
            <a:ext cx="1929775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62928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8081937" y="1606784"/>
            <a:ext cx="18792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8279842" y="1688913"/>
            <a:ext cx="1526611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1867806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8058778" y="1342218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1820181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413E7-BDEE-0BE5-6FFD-2857BF70102E}"/>
              </a:ext>
            </a:extLst>
          </p:cNvPr>
          <p:cNvSpPr txBox="1"/>
          <p:nvPr/>
        </p:nvSpPr>
        <p:spPr>
          <a:xfrm>
            <a:off x="2001247" y="1866630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Entities must depend on abstractions, not on concretions.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B83EC4-2B60-6F62-C935-FC2F714BF2AD}"/>
              </a:ext>
            </a:extLst>
          </p:cNvPr>
          <p:cNvSpPr txBox="1"/>
          <p:nvPr/>
        </p:nvSpPr>
        <p:spPr>
          <a:xfrm>
            <a:off x="2352713" y="4974438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principle states that the high-level module must not depend on the low-level module, but they should depend on abstractions.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Notes Feature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8009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64619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71400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74801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64919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64925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65173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D4984C64-22E8-C6ED-3EBD-E6816C351198}"/>
              </a:ext>
            </a:extLst>
          </p:cNvPr>
          <p:cNvSpPr/>
          <p:nvPr/>
        </p:nvSpPr>
        <p:spPr>
          <a:xfrm>
            <a:off x="7154935" y="1580053"/>
            <a:ext cx="211943" cy="64284"/>
          </a:xfrm>
          <a:prstGeom prst="roundRect">
            <a:avLst>
              <a:gd name="adj" fmla="val 2778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074D2074-84AE-369C-AB4C-4F7D24F0341E}"/>
              </a:ext>
            </a:extLst>
          </p:cNvPr>
          <p:cNvSpPr/>
          <p:nvPr/>
        </p:nvSpPr>
        <p:spPr>
          <a:xfrm>
            <a:off x="718013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0052134D-FDDE-D01D-9DDB-EF88CD848AEB}"/>
              </a:ext>
            </a:extLst>
          </p:cNvPr>
          <p:cNvSpPr/>
          <p:nvPr/>
        </p:nvSpPr>
        <p:spPr>
          <a:xfrm>
            <a:off x="731122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Arrow: Right 471">
            <a:extLst>
              <a:ext uri="{FF2B5EF4-FFF2-40B4-BE49-F238E27FC236}">
                <a16:creationId xmlns:a16="http://schemas.microsoft.com/office/drawing/2014/main" id="{E7B8F60C-0BD8-8B7D-F34B-41434F867A2E}"/>
              </a:ext>
            </a:extLst>
          </p:cNvPr>
          <p:cNvSpPr/>
          <p:nvPr/>
        </p:nvSpPr>
        <p:spPr>
          <a:xfrm rot="16200000">
            <a:off x="7185452" y="1442659"/>
            <a:ext cx="155546" cy="169211"/>
          </a:xfrm>
          <a:prstGeom prst="rightArrow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DED49292-881D-BA5E-0E67-E0AC85E851B8}"/>
              </a:ext>
            </a:extLst>
          </p:cNvPr>
          <p:cNvSpPr/>
          <p:nvPr/>
        </p:nvSpPr>
        <p:spPr>
          <a:xfrm>
            <a:off x="7245737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75016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AC0F108-3F9C-391D-23B5-ADE524100A06}"/>
              </a:ext>
            </a:extLst>
          </p:cNvPr>
          <p:cNvGrpSpPr/>
          <p:nvPr/>
        </p:nvGrpSpPr>
        <p:grpSpPr>
          <a:xfrm>
            <a:off x="3913343" y="2687112"/>
            <a:ext cx="4145433" cy="2032939"/>
            <a:chOff x="2243790" y="1602362"/>
            <a:chExt cx="9403256" cy="4611400"/>
          </a:xfrm>
        </p:grpSpPr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5505F2A7-99E5-4CA3-A674-5BB20AD80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3"/>
            <a:stretch/>
          </p:blipFill>
          <p:spPr>
            <a:xfrm>
              <a:off x="2243790" y="1602362"/>
              <a:ext cx="9403256" cy="4611400"/>
            </a:xfrm>
            <a:prstGeom prst="rec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9D3131FE-E730-7835-9077-C6887A02BB01}"/>
                </a:ext>
              </a:extLst>
            </p:cNvPr>
            <p:cNvSpPr/>
            <p:nvPr/>
          </p:nvSpPr>
          <p:spPr>
            <a:xfrm rot="903120">
              <a:off x="6094848" y="1726647"/>
              <a:ext cx="1345047" cy="293601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280EE8-C256-AF19-4301-E2C42FF80777}"/>
              </a:ext>
            </a:extLst>
          </p:cNvPr>
          <p:cNvSpPr/>
          <p:nvPr/>
        </p:nvSpPr>
        <p:spPr>
          <a:xfrm>
            <a:off x="4809012" y="2904326"/>
            <a:ext cx="2475332" cy="1548000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FEA8-79B1-1E8C-0178-4D5D21D3EF40}"/>
              </a:ext>
            </a:extLst>
          </p:cNvPr>
          <p:cNvSpPr txBox="1"/>
          <p:nvPr/>
        </p:nvSpPr>
        <p:spPr>
          <a:xfrm>
            <a:off x="4898739" y="3330339"/>
            <a:ext cx="2016799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Link Copied to Clipboard.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75D631-63C1-679D-174B-A0306867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2967261"/>
            <a:ext cx="454766" cy="405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607EE6-E872-1428-9E37-BCB45BBB9975}"/>
              </a:ext>
            </a:extLst>
          </p:cNvPr>
          <p:cNvSpPr txBox="1"/>
          <p:nvPr/>
        </p:nvSpPr>
        <p:spPr>
          <a:xfrm>
            <a:off x="4898738" y="3999982"/>
            <a:ext cx="2016799" cy="27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Share this to your friends.</a:t>
            </a:r>
            <a:endParaRPr lang="en-CA" sz="1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95426-BC0D-A3AC-923E-508C0EC058A7}"/>
              </a:ext>
            </a:extLst>
          </p:cNvPr>
          <p:cNvGrpSpPr/>
          <p:nvPr/>
        </p:nvGrpSpPr>
        <p:grpSpPr>
          <a:xfrm>
            <a:off x="6938034" y="3088258"/>
            <a:ext cx="224517" cy="66487"/>
            <a:chOff x="1808765" y="1324556"/>
            <a:chExt cx="224517" cy="6648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5CFDE93-C413-EF1A-3996-663E2E842B62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6D55348-B0C1-8A92-5D4A-FFB7379E6F31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7282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8058776" y="1300032"/>
            <a:ext cx="1929775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62928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8081937" y="1606784"/>
            <a:ext cx="18792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8279842" y="1688913"/>
            <a:ext cx="1526611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1867806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8058778" y="1342218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1820181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413E7-BDEE-0BE5-6FFD-2857BF70102E}"/>
              </a:ext>
            </a:extLst>
          </p:cNvPr>
          <p:cNvSpPr txBox="1"/>
          <p:nvPr/>
        </p:nvSpPr>
        <p:spPr>
          <a:xfrm>
            <a:off x="2001247" y="1866630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Entities must depend on abstractions, not on concretions.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B83EC4-2B60-6F62-C935-FC2F714BF2AD}"/>
              </a:ext>
            </a:extLst>
          </p:cNvPr>
          <p:cNvSpPr txBox="1"/>
          <p:nvPr/>
        </p:nvSpPr>
        <p:spPr>
          <a:xfrm>
            <a:off x="2352713" y="4974438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principle states that the high-level module must not depend on the low-level module, but they should depend on abstractions.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Notes Feature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8009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64619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71400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74801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64919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64925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65173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D4984C64-22E8-C6ED-3EBD-E6816C351198}"/>
              </a:ext>
            </a:extLst>
          </p:cNvPr>
          <p:cNvSpPr/>
          <p:nvPr/>
        </p:nvSpPr>
        <p:spPr>
          <a:xfrm>
            <a:off x="7154935" y="1580053"/>
            <a:ext cx="211943" cy="64284"/>
          </a:xfrm>
          <a:prstGeom prst="roundRect">
            <a:avLst>
              <a:gd name="adj" fmla="val 2778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074D2074-84AE-369C-AB4C-4F7D24F0341E}"/>
              </a:ext>
            </a:extLst>
          </p:cNvPr>
          <p:cNvSpPr/>
          <p:nvPr/>
        </p:nvSpPr>
        <p:spPr>
          <a:xfrm>
            <a:off x="718013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0052134D-FDDE-D01D-9DDB-EF88CD848AEB}"/>
              </a:ext>
            </a:extLst>
          </p:cNvPr>
          <p:cNvSpPr/>
          <p:nvPr/>
        </p:nvSpPr>
        <p:spPr>
          <a:xfrm>
            <a:off x="731122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Arrow: Right 471">
            <a:extLst>
              <a:ext uri="{FF2B5EF4-FFF2-40B4-BE49-F238E27FC236}">
                <a16:creationId xmlns:a16="http://schemas.microsoft.com/office/drawing/2014/main" id="{E7B8F60C-0BD8-8B7D-F34B-41434F867A2E}"/>
              </a:ext>
            </a:extLst>
          </p:cNvPr>
          <p:cNvSpPr/>
          <p:nvPr/>
        </p:nvSpPr>
        <p:spPr>
          <a:xfrm rot="16200000">
            <a:off x="7185452" y="1442659"/>
            <a:ext cx="155546" cy="169211"/>
          </a:xfrm>
          <a:prstGeom prst="rightArrow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DED49292-881D-BA5E-0E67-E0AC85E851B8}"/>
              </a:ext>
            </a:extLst>
          </p:cNvPr>
          <p:cNvSpPr/>
          <p:nvPr/>
        </p:nvSpPr>
        <p:spPr>
          <a:xfrm>
            <a:off x="7245737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75016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AC0F108-3F9C-391D-23B5-ADE524100A06}"/>
              </a:ext>
            </a:extLst>
          </p:cNvPr>
          <p:cNvGrpSpPr/>
          <p:nvPr/>
        </p:nvGrpSpPr>
        <p:grpSpPr>
          <a:xfrm>
            <a:off x="3913343" y="2687112"/>
            <a:ext cx="4145433" cy="2032939"/>
            <a:chOff x="2243790" y="1602362"/>
            <a:chExt cx="9403256" cy="4611400"/>
          </a:xfrm>
        </p:grpSpPr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5505F2A7-99E5-4CA3-A674-5BB20AD80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3"/>
            <a:stretch/>
          </p:blipFill>
          <p:spPr>
            <a:xfrm>
              <a:off x="2243790" y="1602362"/>
              <a:ext cx="9403256" cy="4611400"/>
            </a:xfrm>
            <a:prstGeom prst="rec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9D3131FE-E730-7835-9077-C6887A02BB01}"/>
                </a:ext>
              </a:extLst>
            </p:cNvPr>
            <p:cNvSpPr/>
            <p:nvPr/>
          </p:nvSpPr>
          <p:spPr>
            <a:xfrm rot="903120">
              <a:off x="6094848" y="1726647"/>
              <a:ext cx="1345047" cy="293601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2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8058776" y="1300032"/>
            <a:ext cx="1929775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62928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8081937" y="1606784"/>
            <a:ext cx="18792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8279842" y="1688913"/>
            <a:ext cx="1526611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1867806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8058778" y="1342218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1820181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1413E7-BDEE-0BE5-6FFD-2857BF70102E}"/>
              </a:ext>
            </a:extLst>
          </p:cNvPr>
          <p:cNvSpPr txBox="1"/>
          <p:nvPr/>
        </p:nvSpPr>
        <p:spPr>
          <a:xfrm>
            <a:off x="2001247" y="1866630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Entities must depend on abstractions, not on concretions.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B83EC4-2B60-6F62-C935-FC2F714BF2AD}"/>
              </a:ext>
            </a:extLst>
          </p:cNvPr>
          <p:cNvSpPr txBox="1"/>
          <p:nvPr/>
        </p:nvSpPr>
        <p:spPr>
          <a:xfrm>
            <a:off x="2352713" y="4974438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principle states that the high-level module must not depend on the low-level module, but they should depend on abstractions.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Notes Feature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8009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64619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71400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74801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64919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64925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65173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D4984C64-22E8-C6ED-3EBD-E6816C351198}"/>
              </a:ext>
            </a:extLst>
          </p:cNvPr>
          <p:cNvSpPr/>
          <p:nvPr/>
        </p:nvSpPr>
        <p:spPr>
          <a:xfrm>
            <a:off x="7154935" y="1580053"/>
            <a:ext cx="211943" cy="64284"/>
          </a:xfrm>
          <a:prstGeom prst="roundRect">
            <a:avLst>
              <a:gd name="adj" fmla="val 2778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074D2074-84AE-369C-AB4C-4F7D24F0341E}"/>
              </a:ext>
            </a:extLst>
          </p:cNvPr>
          <p:cNvSpPr/>
          <p:nvPr/>
        </p:nvSpPr>
        <p:spPr>
          <a:xfrm>
            <a:off x="718013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0052134D-FDDE-D01D-9DDB-EF88CD848AEB}"/>
              </a:ext>
            </a:extLst>
          </p:cNvPr>
          <p:cNvSpPr/>
          <p:nvPr/>
        </p:nvSpPr>
        <p:spPr>
          <a:xfrm>
            <a:off x="7311225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Arrow: Right 471">
            <a:extLst>
              <a:ext uri="{FF2B5EF4-FFF2-40B4-BE49-F238E27FC236}">
                <a16:creationId xmlns:a16="http://schemas.microsoft.com/office/drawing/2014/main" id="{E7B8F60C-0BD8-8B7D-F34B-41434F867A2E}"/>
              </a:ext>
            </a:extLst>
          </p:cNvPr>
          <p:cNvSpPr/>
          <p:nvPr/>
        </p:nvSpPr>
        <p:spPr>
          <a:xfrm rot="16200000">
            <a:off x="7185452" y="1442659"/>
            <a:ext cx="155546" cy="169211"/>
          </a:xfrm>
          <a:prstGeom prst="rightArrow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DED49292-881D-BA5E-0E67-E0AC85E851B8}"/>
              </a:ext>
            </a:extLst>
          </p:cNvPr>
          <p:cNvSpPr/>
          <p:nvPr/>
        </p:nvSpPr>
        <p:spPr>
          <a:xfrm>
            <a:off x="7245737" y="1596566"/>
            <a:ext cx="36000" cy="36000"/>
          </a:xfrm>
          <a:prstGeom prst="ellipse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75016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AC0F108-3F9C-391D-23B5-ADE524100A06}"/>
              </a:ext>
            </a:extLst>
          </p:cNvPr>
          <p:cNvGrpSpPr/>
          <p:nvPr/>
        </p:nvGrpSpPr>
        <p:grpSpPr>
          <a:xfrm>
            <a:off x="3913343" y="2687112"/>
            <a:ext cx="4145433" cy="2032939"/>
            <a:chOff x="2243790" y="1602362"/>
            <a:chExt cx="9403256" cy="4611400"/>
          </a:xfrm>
        </p:grpSpPr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5505F2A7-99E5-4CA3-A674-5BB20AD80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3"/>
            <a:stretch/>
          </p:blipFill>
          <p:spPr>
            <a:xfrm>
              <a:off x="2243790" y="1602362"/>
              <a:ext cx="9403256" cy="4611400"/>
            </a:xfrm>
            <a:prstGeom prst="rec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9D3131FE-E730-7835-9077-C6887A02BB01}"/>
                </a:ext>
              </a:extLst>
            </p:cNvPr>
            <p:cNvSpPr/>
            <p:nvPr/>
          </p:nvSpPr>
          <p:spPr>
            <a:xfrm rot="903120">
              <a:off x="6094848" y="1726647"/>
              <a:ext cx="1345047" cy="293601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9C8E62-4A7D-E43F-3C89-B7A69F879F67}"/>
              </a:ext>
            </a:extLst>
          </p:cNvPr>
          <p:cNvGrpSpPr/>
          <p:nvPr/>
        </p:nvGrpSpPr>
        <p:grpSpPr>
          <a:xfrm>
            <a:off x="1933914" y="1362287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1FC8B38-A77F-8752-C2E9-05E1632B5AF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A1B89FA-18FC-EA15-4E36-47A2EDF0C8A7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004705-9289-8D22-9CFA-4699C46FD44C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5CC151-382F-7E27-60EB-6A639E2EE697}"/>
              </a:ext>
            </a:extLst>
          </p:cNvPr>
          <p:cNvSpPr txBox="1"/>
          <p:nvPr/>
        </p:nvSpPr>
        <p:spPr>
          <a:xfrm>
            <a:off x="2001247" y="1866630"/>
            <a:ext cx="1929774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907DAA-1DA4-7DF1-4E62-46C0411AFDD6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BB5B8C3-26ED-40DC-F2CD-1833C673BFA5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6FABE43-1EF4-DF62-51C4-EC7E9678390B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BA9E71C-B2A5-ED2C-DEF6-2949E05AD7E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7B092E-C745-548E-4D40-C65A6E0EC539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A268B79-E9F8-D500-184B-3203266B317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3C9E93-695B-B79F-774B-A8F50FDD2B6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DEC42693-C15E-77A1-C3B0-6AAA390AFF66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1CB6D9A6-C0DD-675D-87E2-9D1FCC7D8F02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B7C1931-9661-2957-F7F9-2D190B4F88C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33BE9A9-F572-9567-7C4E-C82CBBF710C7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37C135CA-540F-3F2A-884B-B5DC383B900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20ECF34A-217B-8109-94F7-D05B16464D4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2333DB8F-7638-D11F-23FB-AF134E7015C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879842-41BE-3597-02CE-8F019614F277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9E527E-A654-0900-5FE5-3927A95E952B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DC4006-E313-4FC2-797F-B2DFF100382C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5A001687-E163-AA14-6166-78F482D24FB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58" name="Rectangle: Rounded Corners 457">
                  <a:extLst>
                    <a:ext uri="{FF2B5EF4-FFF2-40B4-BE49-F238E27FC236}">
                      <a16:creationId xmlns:a16="http://schemas.microsoft.com/office/drawing/2014/main" id="{313EE013-964C-CB0C-0588-B49DFFD0D2F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765E052C-5C91-066A-8162-7063736F7BA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F2E189CB-CA54-23E8-E7FD-BF49EEB0318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E0EFD682-78C7-4D10-DEF1-D550BABC278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54" name="Rectangle: Rounded Corners 453">
                  <a:extLst>
                    <a:ext uri="{FF2B5EF4-FFF2-40B4-BE49-F238E27FC236}">
                      <a16:creationId xmlns:a16="http://schemas.microsoft.com/office/drawing/2014/main" id="{A8028184-D64F-C16D-73B2-10A20798CDD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5" name="Rectangle: Rounded Corners 454">
                  <a:extLst>
                    <a:ext uri="{FF2B5EF4-FFF2-40B4-BE49-F238E27FC236}">
                      <a16:creationId xmlns:a16="http://schemas.microsoft.com/office/drawing/2014/main" id="{A40048C2-260D-6092-D1D0-AC0F92EE42B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7" name="Rectangle: Rounded Corners 456">
                  <a:extLst>
                    <a:ext uri="{FF2B5EF4-FFF2-40B4-BE49-F238E27FC236}">
                      <a16:creationId xmlns:a16="http://schemas.microsoft.com/office/drawing/2014/main" id="{275CBE8F-840E-EDBA-8703-17D895FDF6F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FD39FCE0-7FD6-EE2F-878D-5F70E95994F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0F4F7C41-800C-3BA6-2E3E-3B712B4771D2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8A345CBF-845D-5BDC-7A4D-EBD4721F993C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49A284C8-ED50-BA9D-69C9-9CDEC01285A0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81" name="Rectangle: Rounded Corners 480">
                  <a:extLst>
                    <a:ext uri="{FF2B5EF4-FFF2-40B4-BE49-F238E27FC236}">
                      <a16:creationId xmlns:a16="http://schemas.microsoft.com/office/drawing/2014/main" id="{F3A6B3D3-4DE5-AE3B-9F5D-F8D9378B843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2" name="Rectangle: Rounded Corners 481">
                  <a:extLst>
                    <a:ext uri="{FF2B5EF4-FFF2-40B4-BE49-F238E27FC236}">
                      <a16:creationId xmlns:a16="http://schemas.microsoft.com/office/drawing/2014/main" id="{4EB3291C-103D-122D-8313-E05FC416A93D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3" name="Rectangle: Rounded Corners 482">
                  <a:extLst>
                    <a:ext uri="{FF2B5EF4-FFF2-40B4-BE49-F238E27FC236}">
                      <a16:creationId xmlns:a16="http://schemas.microsoft.com/office/drawing/2014/main" id="{4CC747E0-6FCA-530B-BA72-13AB2C444E8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89ED54F2-047D-6A4B-105B-87CE3DA5EDF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78" name="Rectangle: Rounded Corners 477">
                  <a:extLst>
                    <a:ext uri="{FF2B5EF4-FFF2-40B4-BE49-F238E27FC236}">
                      <a16:creationId xmlns:a16="http://schemas.microsoft.com/office/drawing/2014/main" id="{AE9B8FC4-AA80-79B0-4A8F-FAC4628B4852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9" name="Rectangle: Rounded Corners 478">
                  <a:extLst>
                    <a:ext uri="{FF2B5EF4-FFF2-40B4-BE49-F238E27FC236}">
                      <a16:creationId xmlns:a16="http://schemas.microsoft.com/office/drawing/2014/main" id="{5D515BD6-E655-D7FA-308D-BCD06737277C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0" name="Rectangle: Rounded Corners 479">
                  <a:extLst>
                    <a:ext uri="{FF2B5EF4-FFF2-40B4-BE49-F238E27FC236}">
                      <a16:creationId xmlns:a16="http://schemas.microsoft.com/office/drawing/2014/main" id="{F58BBBBC-E4BA-DAFA-93E9-D92C58E54E3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18C7768A-84F2-59FD-548B-CF3EF2046A6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6BFEA620-724B-3042-FA04-DB93818CCC62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64A63FCE-75C1-55DE-B0CB-16572E213D88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89" name="Group 488">
                <a:extLst>
                  <a:ext uri="{FF2B5EF4-FFF2-40B4-BE49-F238E27FC236}">
                    <a16:creationId xmlns:a16="http://schemas.microsoft.com/office/drawing/2014/main" id="{C02B1D5F-C10A-4F7F-4AD3-EC34740E508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94" name="Rectangle: Rounded Corners 493">
                  <a:extLst>
                    <a:ext uri="{FF2B5EF4-FFF2-40B4-BE49-F238E27FC236}">
                      <a16:creationId xmlns:a16="http://schemas.microsoft.com/office/drawing/2014/main" id="{E009A747-F086-6A46-07B1-92AE1265AEA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5" name="Rectangle: Rounded Corners 494">
                  <a:extLst>
                    <a:ext uri="{FF2B5EF4-FFF2-40B4-BE49-F238E27FC236}">
                      <a16:creationId xmlns:a16="http://schemas.microsoft.com/office/drawing/2014/main" id="{5604D483-7009-5F31-5B3B-256F1560EE2D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6" name="Rectangle: Rounded Corners 495">
                  <a:extLst>
                    <a:ext uri="{FF2B5EF4-FFF2-40B4-BE49-F238E27FC236}">
                      <a16:creationId xmlns:a16="http://schemas.microsoft.com/office/drawing/2014/main" id="{92AB2868-E85D-5F7E-E096-09F04BB7331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90" name="Group 489">
                <a:extLst>
                  <a:ext uri="{FF2B5EF4-FFF2-40B4-BE49-F238E27FC236}">
                    <a16:creationId xmlns:a16="http://schemas.microsoft.com/office/drawing/2014/main" id="{2B34714D-0B18-FB22-2F3F-8AA11892FF3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91" name="Rectangle: Rounded Corners 490">
                  <a:extLst>
                    <a:ext uri="{FF2B5EF4-FFF2-40B4-BE49-F238E27FC236}">
                      <a16:creationId xmlns:a16="http://schemas.microsoft.com/office/drawing/2014/main" id="{1349CA0F-8F12-A440-4811-7249D54D55B6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2" name="Rectangle: Rounded Corners 491">
                  <a:extLst>
                    <a:ext uri="{FF2B5EF4-FFF2-40B4-BE49-F238E27FC236}">
                      <a16:creationId xmlns:a16="http://schemas.microsoft.com/office/drawing/2014/main" id="{94071AE4-C617-F337-F06D-8FF795187EA6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3" name="Rectangle: Rounded Corners 492">
                  <a:extLst>
                    <a:ext uri="{FF2B5EF4-FFF2-40B4-BE49-F238E27FC236}">
                      <a16:creationId xmlns:a16="http://schemas.microsoft.com/office/drawing/2014/main" id="{07976CF8-80A9-2112-C70E-6F66802708E2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557A332B-790A-6189-7AEB-0A85AD11B5C1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8D139D30-DAE0-BC4F-FF96-84EF9EBCC55E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7EF1B94-1E52-C90F-E17E-87239B7E3171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03" name="Rectangle: Rounded Corners 502">
                <a:extLst>
                  <a:ext uri="{FF2B5EF4-FFF2-40B4-BE49-F238E27FC236}">
                    <a16:creationId xmlns:a16="http://schemas.microsoft.com/office/drawing/2014/main" id="{AFFCF96A-FE90-9368-960D-2F1E314E366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4" name="Rectangle: Rounded Corners 503">
                <a:extLst>
                  <a:ext uri="{FF2B5EF4-FFF2-40B4-BE49-F238E27FC236}">
                    <a16:creationId xmlns:a16="http://schemas.microsoft.com/office/drawing/2014/main" id="{60649376-BA79-0CF2-6586-95CCAF53C2D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5" name="Rectangle: Rounded Corners 504">
                <a:extLst>
                  <a:ext uri="{FF2B5EF4-FFF2-40B4-BE49-F238E27FC236}">
                    <a16:creationId xmlns:a16="http://schemas.microsoft.com/office/drawing/2014/main" id="{0CB802D3-B323-A959-8949-A9152951A11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73A66F2D-71E1-DDBE-7813-9F47C84A77E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00" name="Rectangle: Rounded Corners 499">
                <a:extLst>
                  <a:ext uri="{FF2B5EF4-FFF2-40B4-BE49-F238E27FC236}">
                    <a16:creationId xmlns:a16="http://schemas.microsoft.com/office/drawing/2014/main" id="{20F2F66D-CC83-B3AC-A771-4A0AAB0CFAE0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1" name="Rectangle: Rounded Corners 500">
                <a:extLst>
                  <a:ext uri="{FF2B5EF4-FFF2-40B4-BE49-F238E27FC236}">
                    <a16:creationId xmlns:a16="http://schemas.microsoft.com/office/drawing/2014/main" id="{7D5CE936-2AAD-C2ED-E24E-ABE5B910BCD4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2" name="Rectangle: Rounded Corners 501">
                <a:extLst>
                  <a:ext uri="{FF2B5EF4-FFF2-40B4-BE49-F238E27FC236}">
                    <a16:creationId xmlns:a16="http://schemas.microsoft.com/office/drawing/2014/main" id="{E2F101A7-25F5-A368-0506-E51709C823CE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D6C7D8D0-887B-A7C4-9CCB-3353A2642A79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CA8A12D0-F178-6B7F-AE2C-256764F7898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12" name="Rectangle: Rounded Corners 511">
                <a:extLst>
                  <a:ext uri="{FF2B5EF4-FFF2-40B4-BE49-F238E27FC236}">
                    <a16:creationId xmlns:a16="http://schemas.microsoft.com/office/drawing/2014/main" id="{027D20DA-AF9D-7ED2-D613-AB90C5E706C8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3" name="Rectangle: Rounded Corners 512">
                <a:extLst>
                  <a:ext uri="{FF2B5EF4-FFF2-40B4-BE49-F238E27FC236}">
                    <a16:creationId xmlns:a16="http://schemas.microsoft.com/office/drawing/2014/main" id="{4A5599A1-A756-2690-67F9-469CB2D2447B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4" name="Rectangle: Rounded Corners 513">
                <a:extLst>
                  <a:ext uri="{FF2B5EF4-FFF2-40B4-BE49-F238E27FC236}">
                    <a16:creationId xmlns:a16="http://schemas.microsoft.com/office/drawing/2014/main" id="{9AACD911-4349-5FB4-4A54-DA852F6E519C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E06040A8-0BDC-F4F4-2FFA-B8250DBEA0E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09" name="Rectangle: Rounded Corners 508">
                <a:extLst>
                  <a:ext uri="{FF2B5EF4-FFF2-40B4-BE49-F238E27FC236}">
                    <a16:creationId xmlns:a16="http://schemas.microsoft.com/office/drawing/2014/main" id="{9D2D9D7C-9307-89F8-264E-6D0D4B20BE4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0" name="Rectangle: Rounded Corners 509">
                <a:extLst>
                  <a:ext uri="{FF2B5EF4-FFF2-40B4-BE49-F238E27FC236}">
                    <a16:creationId xmlns:a16="http://schemas.microsoft.com/office/drawing/2014/main" id="{20A148DD-604A-F8D0-74A3-DA5A80624F73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1" name="Rectangle: Rounded Corners 510">
                <a:extLst>
                  <a:ext uri="{FF2B5EF4-FFF2-40B4-BE49-F238E27FC236}">
                    <a16:creationId xmlns:a16="http://schemas.microsoft.com/office/drawing/2014/main" id="{F8F5DFDA-9DFB-CE39-128D-BFB2F25166A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3BF83CCC-D1D1-0CF8-565A-2221FACDBBF8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516" name="Rectangle: Rounded Corners 515">
              <a:extLst>
                <a:ext uri="{FF2B5EF4-FFF2-40B4-BE49-F238E27FC236}">
                  <a16:creationId xmlns:a16="http://schemas.microsoft.com/office/drawing/2014/main" id="{DE67684E-D037-E9A1-5542-D7E37B337803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7" name="Rectangle: Rounded Corners 516">
              <a:extLst>
                <a:ext uri="{FF2B5EF4-FFF2-40B4-BE49-F238E27FC236}">
                  <a16:creationId xmlns:a16="http://schemas.microsoft.com/office/drawing/2014/main" id="{32F465C6-4E73-96D8-158A-36C0E1854794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8" name="Rectangle: Rounded Corners 517">
              <a:extLst>
                <a:ext uri="{FF2B5EF4-FFF2-40B4-BE49-F238E27FC236}">
                  <a16:creationId xmlns:a16="http://schemas.microsoft.com/office/drawing/2014/main" id="{FC5E037B-8176-8301-0B51-8F1612924CE7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1F5828D5-F44D-3A3F-BD59-6849CCA4CC72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C7E02AD4-1DFF-3C98-E1BD-121A3B0F459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25" name="Rectangle: Rounded Corners 524">
                <a:extLst>
                  <a:ext uri="{FF2B5EF4-FFF2-40B4-BE49-F238E27FC236}">
                    <a16:creationId xmlns:a16="http://schemas.microsoft.com/office/drawing/2014/main" id="{1C88F414-EF4F-F74D-1320-448D32AAEC0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6" name="Rectangle: Rounded Corners 525">
                <a:extLst>
                  <a:ext uri="{FF2B5EF4-FFF2-40B4-BE49-F238E27FC236}">
                    <a16:creationId xmlns:a16="http://schemas.microsoft.com/office/drawing/2014/main" id="{2E9188FE-E4D3-1D57-071B-5C4850C2AAB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D43AA64E-CB46-AA0F-5B00-6E995FA869D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0881E049-5C3A-1781-3318-7994BF6CAFC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22" name="Rectangle: Rounded Corners 521">
                <a:extLst>
                  <a:ext uri="{FF2B5EF4-FFF2-40B4-BE49-F238E27FC236}">
                    <a16:creationId xmlns:a16="http://schemas.microsoft.com/office/drawing/2014/main" id="{224B8802-A1E5-212F-3314-75D3EEA0174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3" name="Rectangle: Rounded Corners 522">
                <a:extLst>
                  <a:ext uri="{FF2B5EF4-FFF2-40B4-BE49-F238E27FC236}">
                    <a16:creationId xmlns:a16="http://schemas.microsoft.com/office/drawing/2014/main" id="{D82E6DAB-4923-DB87-1115-A2E63520242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4" name="Rectangle: Rounded Corners 523">
                <a:extLst>
                  <a:ext uri="{FF2B5EF4-FFF2-40B4-BE49-F238E27FC236}">
                    <a16:creationId xmlns:a16="http://schemas.microsoft.com/office/drawing/2014/main" id="{C75D4180-AC07-685D-D86C-0E1772A2686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ECDAEE2B-D8F6-76BC-A713-D8F46E732475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9AF965BF-38EE-337A-F492-3DE0CDAF764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34" name="Rectangle: Rounded Corners 533">
                <a:extLst>
                  <a:ext uri="{FF2B5EF4-FFF2-40B4-BE49-F238E27FC236}">
                    <a16:creationId xmlns:a16="http://schemas.microsoft.com/office/drawing/2014/main" id="{5729D080-17B0-5026-2E2A-9F6DCFE75818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5" name="Rectangle: Rounded Corners 534">
                <a:extLst>
                  <a:ext uri="{FF2B5EF4-FFF2-40B4-BE49-F238E27FC236}">
                    <a16:creationId xmlns:a16="http://schemas.microsoft.com/office/drawing/2014/main" id="{71C11914-8498-DDBC-5E13-B3FCD2AD67F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6" name="Rectangle: Rounded Corners 535">
                <a:extLst>
                  <a:ext uri="{FF2B5EF4-FFF2-40B4-BE49-F238E27FC236}">
                    <a16:creationId xmlns:a16="http://schemas.microsoft.com/office/drawing/2014/main" id="{D51C6839-BE42-C3BA-6CFC-57F4273F9181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5A0CE599-4742-D005-51C1-24E2DA793F2F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31" name="Rectangle: Rounded Corners 530">
                <a:extLst>
                  <a:ext uri="{FF2B5EF4-FFF2-40B4-BE49-F238E27FC236}">
                    <a16:creationId xmlns:a16="http://schemas.microsoft.com/office/drawing/2014/main" id="{B7A82FB7-3CA7-86B1-5411-466728BBEBB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2" name="Rectangle: Rounded Corners 531">
                <a:extLst>
                  <a:ext uri="{FF2B5EF4-FFF2-40B4-BE49-F238E27FC236}">
                    <a16:creationId xmlns:a16="http://schemas.microsoft.com/office/drawing/2014/main" id="{9D03E81F-7D5F-CA5D-5BB8-615CBE02404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3" name="Rectangle: Rounded Corners 532">
                <a:extLst>
                  <a:ext uri="{FF2B5EF4-FFF2-40B4-BE49-F238E27FC236}">
                    <a16:creationId xmlns:a16="http://schemas.microsoft.com/office/drawing/2014/main" id="{2FE379CB-74EE-7358-FD30-9B78197D811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4F0D2D2-879F-0F74-3D4C-4C1BE727257C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D0DFD0A9-FAAE-97A6-0EE4-E08CF83DB052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43" name="Rectangle: Rounded Corners 542">
                <a:extLst>
                  <a:ext uri="{FF2B5EF4-FFF2-40B4-BE49-F238E27FC236}">
                    <a16:creationId xmlns:a16="http://schemas.microsoft.com/office/drawing/2014/main" id="{061AD1BF-4AB0-7762-99CB-8AF1286312C7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4" name="Rectangle: Rounded Corners 543">
                <a:extLst>
                  <a:ext uri="{FF2B5EF4-FFF2-40B4-BE49-F238E27FC236}">
                    <a16:creationId xmlns:a16="http://schemas.microsoft.com/office/drawing/2014/main" id="{06C1EE07-8F77-4EC7-ED80-F09FCCEBED0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4FD35419-812E-69B1-6C9F-5596114F950D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4B250A0A-4361-B8B1-338A-A895F7E011B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40" name="Rectangle: Rounded Corners 539">
                <a:extLst>
                  <a:ext uri="{FF2B5EF4-FFF2-40B4-BE49-F238E27FC236}">
                    <a16:creationId xmlns:a16="http://schemas.microsoft.com/office/drawing/2014/main" id="{4166BB6E-668C-3B14-FD05-2FF1BEA09E4A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1" name="Rectangle: Rounded Corners 540">
                <a:extLst>
                  <a:ext uri="{FF2B5EF4-FFF2-40B4-BE49-F238E27FC236}">
                    <a16:creationId xmlns:a16="http://schemas.microsoft.com/office/drawing/2014/main" id="{44F048AF-35DF-7C2A-087F-97AA66797377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2" name="Rectangle: Rounded Corners 541">
                <a:extLst>
                  <a:ext uri="{FF2B5EF4-FFF2-40B4-BE49-F238E27FC236}">
                    <a16:creationId xmlns:a16="http://schemas.microsoft.com/office/drawing/2014/main" id="{0C610E50-43BA-5EEC-3088-977CA4CA7AA1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AC4C7991-A16D-CEC0-826B-D7BD5DB68F1A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6403143B-329A-0315-7182-05A05E99222F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52" name="Rectangle: Rounded Corners 551">
                <a:extLst>
                  <a:ext uri="{FF2B5EF4-FFF2-40B4-BE49-F238E27FC236}">
                    <a16:creationId xmlns:a16="http://schemas.microsoft.com/office/drawing/2014/main" id="{B4E61B61-AC18-009F-5CD9-976AA9EB889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3" name="Rectangle: Rounded Corners 552">
                <a:extLst>
                  <a:ext uri="{FF2B5EF4-FFF2-40B4-BE49-F238E27FC236}">
                    <a16:creationId xmlns:a16="http://schemas.microsoft.com/office/drawing/2014/main" id="{0DB23273-E7D9-01B2-D15B-AFF6637054F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4" name="Rectangle: Rounded Corners 553">
                <a:extLst>
                  <a:ext uri="{FF2B5EF4-FFF2-40B4-BE49-F238E27FC236}">
                    <a16:creationId xmlns:a16="http://schemas.microsoft.com/office/drawing/2014/main" id="{03005BEF-8CE1-1511-1210-A9718EE8F55A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3A0663BF-ED40-90D6-9B68-0B66498A8979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49" name="Rectangle: Rounded Corners 548">
                <a:extLst>
                  <a:ext uri="{FF2B5EF4-FFF2-40B4-BE49-F238E27FC236}">
                    <a16:creationId xmlns:a16="http://schemas.microsoft.com/office/drawing/2014/main" id="{101FC343-DECF-32ED-2014-8D09DDEF5DDE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0" name="Rectangle: Rounded Corners 549">
                <a:extLst>
                  <a:ext uri="{FF2B5EF4-FFF2-40B4-BE49-F238E27FC236}">
                    <a16:creationId xmlns:a16="http://schemas.microsoft.com/office/drawing/2014/main" id="{D90FB649-8FEE-D544-1B2F-A336814AE4A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1" name="Rectangle: Rounded Corners 550">
                <a:extLst>
                  <a:ext uri="{FF2B5EF4-FFF2-40B4-BE49-F238E27FC236}">
                    <a16:creationId xmlns:a16="http://schemas.microsoft.com/office/drawing/2014/main" id="{7EA0DED7-A68E-BF05-EAC4-AB974736852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C0100A7-9CF6-FAE7-893C-2623319E28D0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5E426F52-0E16-CE1F-D8AA-297FB8FC475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61" name="Rectangle: Rounded Corners 560">
                <a:extLst>
                  <a:ext uri="{FF2B5EF4-FFF2-40B4-BE49-F238E27FC236}">
                    <a16:creationId xmlns:a16="http://schemas.microsoft.com/office/drawing/2014/main" id="{02C6D1C7-3FA1-8D71-E952-5F56B217BD3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62" name="Rectangle: Rounded Corners 561">
                <a:extLst>
                  <a:ext uri="{FF2B5EF4-FFF2-40B4-BE49-F238E27FC236}">
                    <a16:creationId xmlns:a16="http://schemas.microsoft.com/office/drawing/2014/main" id="{D11CB9C1-EFD8-0D80-34B3-3E32E70B8F42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3" name="Rectangle: Rounded Corners 562">
                <a:extLst>
                  <a:ext uri="{FF2B5EF4-FFF2-40B4-BE49-F238E27FC236}">
                    <a16:creationId xmlns:a16="http://schemas.microsoft.com/office/drawing/2014/main" id="{C41832CD-9423-7E1C-D740-43F89C5E27D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1F57F408-218B-1E0B-103A-4B0AB49904C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58" name="Rectangle: Rounded Corners 557">
                <a:extLst>
                  <a:ext uri="{FF2B5EF4-FFF2-40B4-BE49-F238E27FC236}">
                    <a16:creationId xmlns:a16="http://schemas.microsoft.com/office/drawing/2014/main" id="{84635894-868C-D5BA-3BFB-FE712F754082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9" name="Rectangle: Rounded Corners 558">
                <a:extLst>
                  <a:ext uri="{FF2B5EF4-FFF2-40B4-BE49-F238E27FC236}">
                    <a16:creationId xmlns:a16="http://schemas.microsoft.com/office/drawing/2014/main" id="{CF559CD9-1FF8-242C-AB27-2EBC9DAFD0CA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60" name="Rectangle: Rounded Corners 559">
                <a:extLst>
                  <a:ext uri="{FF2B5EF4-FFF2-40B4-BE49-F238E27FC236}">
                    <a16:creationId xmlns:a16="http://schemas.microsoft.com/office/drawing/2014/main" id="{F5AE8FDD-4C08-5D91-E233-3D8B68BED23D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541FE831-353E-0305-E825-DBDE9E62E07D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565" name="Group 564">
              <a:extLst>
                <a:ext uri="{FF2B5EF4-FFF2-40B4-BE49-F238E27FC236}">
                  <a16:creationId xmlns:a16="http://schemas.microsoft.com/office/drawing/2014/main" id="{05CDDBC3-A7F3-0DEF-7532-9D1C25DDA8A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70" name="Rectangle: Rounded Corners 569">
                <a:extLst>
                  <a:ext uri="{FF2B5EF4-FFF2-40B4-BE49-F238E27FC236}">
                    <a16:creationId xmlns:a16="http://schemas.microsoft.com/office/drawing/2014/main" id="{4A0D5B45-45C6-4FC4-9CAD-6FFD883E5190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1" name="Rectangle: Rounded Corners 570">
                <a:extLst>
                  <a:ext uri="{FF2B5EF4-FFF2-40B4-BE49-F238E27FC236}">
                    <a16:creationId xmlns:a16="http://schemas.microsoft.com/office/drawing/2014/main" id="{9115CA06-DEFA-5D10-A527-8DABC11270A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2" name="Rectangle: Rounded Corners 571">
                <a:extLst>
                  <a:ext uri="{FF2B5EF4-FFF2-40B4-BE49-F238E27FC236}">
                    <a16:creationId xmlns:a16="http://schemas.microsoft.com/office/drawing/2014/main" id="{6DA4A023-6CEB-C1D3-E4E2-92694D55D4C4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5039786B-265B-979A-9CDC-E660D3F7CE6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67" name="Rectangle: Rounded Corners 566">
                <a:extLst>
                  <a:ext uri="{FF2B5EF4-FFF2-40B4-BE49-F238E27FC236}">
                    <a16:creationId xmlns:a16="http://schemas.microsoft.com/office/drawing/2014/main" id="{8BD747AF-D4A8-9F33-7903-3D6A2420C4E8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68" name="Rectangle: Rounded Corners 567">
                <a:extLst>
                  <a:ext uri="{FF2B5EF4-FFF2-40B4-BE49-F238E27FC236}">
                    <a16:creationId xmlns:a16="http://schemas.microsoft.com/office/drawing/2014/main" id="{029F2258-254E-296F-4676-628168219366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69" name="Rectangle: Rounded Corners 568">
                <a:extLst>
                  <a:ext uri="{FF2B5EF4-FFF2-40B4-BE49-F238E27FC236}">
                    <a16:creationId xmlns:a16="http://schemas.microsoft.com/office/drawing/2014/main" id="{96B18B52-877F-762A-5F52-C201043FF4FE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573" name="Rectangle: Rounded Corners 572">
            <a:extLst>
              <a:ext uri="{FF2B5EF4-FFF2-40B4-BE49-F238E27FC236}">
                <a16:creationId xmlns:a16="http://schemas.microsoft.com/office/drawing/2014/main" id="{27073A82-FC71-512F-C484-5E679782C045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982FFFA-6BB4-1EC4-941C-AAE35BED0B4F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81B702B7-CB14-1247-568E-7108B35B6FCF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29537D5E-B8B0-17E4-86EA-986AEB02473D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7" name="Rectangle: Rounded Corners 576">
            <a:extLst>
              <a:ext uri="{FF2B5EF4-FFF2-40B4-BE49-F238E27FC236}">
                <a16:creationId xmlns:a16="http://schemas.microsoft.com/office/drawing/2014/main" id="{7605063A-CBE2-26DE-D11D-F286F9F51FAA}"/>
              </a:ext>
            </a:extLst>
          </p:cNvPr>
          <p:cNvSpPr/>
          <p:nvPr/>
        </p:nvSpPr>
        <p:spPr>
          <a:xfrm rot="2316050">
            <a:off x="1809542" y="1324556"/>
            <a:ext cx="223740" cy="66485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8" name="Rectangle: Rounded Corners 577">
            <a:extLst>
              <a:ext uri="{FF2B5EF4-FFF2-40B4-BE49-F238E27FC236}">
                <a16:creationId xmlns:a16="http://schemas.microsoft.com/office/drawing/2014/main" id="{45F121D2-5899-8124-3736-DC5409192E54}"/>
              </a:ext>
            </a:extLst>
          </p:cNvPr>
          <p:cNvSpPr/>
          <p:nvPr/>
        </p:nvSpPr>
        <p:spPr>
          <a:xfrm rot="19235302">
            <a:off x="1808765" y="1324558"/>
            <a:ext cx="223740" cy="66485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64EA9C52-7128-9D32-7043-DE5A492BBE6D}"/>
              </a:ext>
            </a:extLst>
          </p:cNvPr>
          <p:cNvSpPr/>
          <p:nvPr/>
        </p:nvSpPr>
        <p:spPr>
          <a:xfrm>
            <a:off x="1729707" y="1814720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E97F1335-06D8-BF6C-D64C-D7C2C0F9D79E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27100B17-1E18-5711-8F84-331564DF74F2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2458F89A-FED4-D001-84AD-8BEB00140E2D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83" name="TextBox 582">
            <a:extLst>
              <a:ext uri="{FF2B5EF4-FFF2-40B4-BE49-F238E27FC236}">
                <a16:creationId xmlns:a16="http://schemas.microsoft.com/office/drawing/2014/main" id="{2C385309-243A-BFA8-A837-D7A5C41A69EC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Quizzes</a:t>
            </a:r>
            <a:endParaRPr lang="en-CA" sz="1600" b="1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584" name="Picture 583">
            <a:extLst>
              <a:ext uri="{FF2B5EF4-FFF2-40B4-BE49-F238E27FC236}">
                <a16:creationId xmlns:a16="http://schemas.microsoft.com/office/drawing/2014/main" id="{E421115C-ADC1-7C3B-AECD-F605FB47C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585" name="TextBox 584">
            <a:extLst>
              <a:ext uri="{FF2B5EF4-FFF2-40B4-BE49-F238E27FC236}">
                <a16:creationId xmlns:a16="http://schemas.microsoft.com/office/drawing/2014/main" id="{265A639D-2119-84EB-FAAA-10445CA7E8D5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91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B10699-581D-E810-F159-64CE94EF83FF}"/>
              </a:ext>
            </a:extLst>
          </p:cNvPr>
          <p:cNvSpPr/>
          <p:nvPr/>
        </p:nvSpPr>
        <p:spPr>
          <a:xfrm>
            <a:off x="6324819" y="1808596"/>
            <a:ext cx="1527464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4343399" y="1792398"/>
            <a:ext cx="1527464" cy="463543"/>
          </a:xfrm>
          <a:prstGeom prst="roundRect">
            <a:avLst/>
          </a:prstGeom>
          <a:solidFill>
            <a:srgbClr val="0C325C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4618802" y="1834584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317FB-9450-9922-C189-B79C16DE6A61}"/>
              </a:ext>
            </a:extLst>
          </p:cNvPr>
          <p:cNvSpPr txBox="1"/>
          <p:nvPr/>
        </p:nvSpPr>
        <p:spPr>
          <a:xfrm>
            <a:off x="6600222" y="1849982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6354425" y="2108448"/>
            <a:ext cx="1468754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6712033" y="2207790"/>
            <a:ext cx="753035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980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1B6ACD-9848-1EC8-F093-989B20DAF36D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B98FBA-FEB5-3E59-2A3C-7CC9071F9FB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4E8B2A-C859-DF6C-F09C-E18FB240072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75B839A-9184-021F-4393-E0A3F2AA305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606D0B17-8C0B-695D-C517-90DA604D3A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198CE57-59A8-09B2-A8EA-A2F6F3892C4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A4B243-4CDF-0870-2EB3-C7285AFAA28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FD00477-68F2-5ACC-EDF8-1725634A53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AFE8ACF1-652A-D057-29DB-81817FFB528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42308F1-FD0A-8CB7-8D94-CB71E9C5AA5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841FEE-F52F-593E-C16E-EA095B667AB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98A355-959B-54DE-EFE0-A44A6C0BFBE7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B9AE038-417C-3094-8535-1F8C08BC0B0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CEE13F-7EDB-EB56-76DE-DCE0465BD8B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FAC10337-73CA-D629-344B-983FA43BC7D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A6B7A2B7-CCCE-002F-1785-D45EE0EA3BF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4D186265-906B-E5EA-30D4-92B5688347E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414166D-D3BD-735A-301C-FA63F0844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798CC14F-30AB-1FB6-C5BD-58F90A867D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379D87EA-3E0B-A34E-2A0C-45CE55EAF8D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EE416F24-BF45-ADAD-E021-C1B72F78104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AAC690-4A3C-6E03-F238-A86DA761684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7B7D864-A795-68B3-AF1D-21B7FDD4D9D1}"/>
              </a:ext>
            </a:extLst>
          </p:cNvPr>
          <p:cNvGrpSpPr/>
          <p:nvPr/>
        </p:nvGrpSpPr>
        <p:grpSpPr>
          <a:xfrm>
            <a:off x="4799706" y="2734305"/>
            <a:ext cx="1025326" cy="971438"/>
            <a:chOff x="2393982" y="2722149"/>
            <a:chExt cx="1025326" cy="971438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70D34A9-8F52-F2B3-A7B7-CA115C4E33A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D7B73D93-0138-44F6-5A14-F7A88E9522F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05FC25C2-77FB-29AA-A16C-A6E76B4292D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C570CB2A-6C36-0C39-6C16-BA661CB0A13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B3DB1F20-DCDD-A47B-8DD5-80D9E1FFC3BD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9C0A7AB-ED62-CE89-7D7A-299B3A17DC4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94C63569-F125-E99D-FF0D-165DB53BDB7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F7B130E6-D44D-111D-583D-ED57AA5EEE6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6EC22D19-5B7D-C2C7-3762-99DF783CB2C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CC523E7-C6A8-1673-9EA8-D3ABED20D90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English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5EDB24B-60DD-6A7D-F94B-0392EFEB30D2}"/>
              </a:ext>
            </a:extLst>
          </p:cNvPr>
          <p:cNvGrpSpPr/>
          <p:nvPr/>
        </p:nvGrpSpPr>
        <p:grpSpPr>
          <a:xfrm>
            <a:off x="6002568" y="2740383"/>
            <a:ext cx="1025326" cy="971438"/>
            <a:chOff x="2393982" y="2722149"/>
            <a:chExt cx="1025326" cy="971438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DDD3815-5B91-A20A-7447-1DCF365AF15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6216CB69-2390-8300-0E57-7B5EEBDCF47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3B6CE35-046D-352A-2271-EAEC57511C7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8BC78151-968F-E730-C512-EE1806107DC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3F63D772-9B17-2832-D180-F6E53473530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3D5B7E2-28DC-D1F0-2631-4DD5A0128E5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3E9331F6-3433-4CF8-8885-4A9B206C1FD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1A061FED-AE22-F068-B3BA-9E077D268B0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5C158FBD-2C38-54C5-DE0C-D0199A219488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5957ADF-632A-8FBD-F601-0F5DEDBE883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Filipino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0DFC1D5-7E4B-65DF-969F-F3A7E634825A}"/>
              </a:ext>
            </a:extLst>
          </p:cNvPr>
          <p:cNvGrpSpPr/>
          <p:nvPr/>
        </p:nvGrpSpPr>
        <p:grpSpPr>
          <a:xfrm>
            <a:off x="7205430" y="2746461"/>
            <a:ext cx="1025326" cy="971438"/>
            <a:chOff x="2393982" y="2722149"/>
            <a:chExt cx="1025326" cy="97143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7CDE85-0E70-3F22-714C-F51F6072DC2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9BEDA0CA-FF3E-1866-9B80-98DC3C344AF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6DA90AC-D2EB-05EC-B7C2-D795976E9E5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3F489E9C-238D-F4A1-65F1-798B8169068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DE5AFB80-532B-6412-0D05-72FD82EDED7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B4C2273-27D4-1A7E-56BC-F5A95719430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56FB8AC0-BE58-6DA2-0E1E-B0C54B64C50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B88ADF95-44F6-BB82-E755-E5BB0B04CF1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087B84E2-A90E-71D9-5D31-53E1D8BFFD9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A117176-BACB-8FCB-2762-007E2599C00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7DBDA5E-429D-5616-6826-223EC85EE22F}"/>
              </a:ext>
            </a:extLst>
          </p:cNvPr>
          <p:cNvGrpSpPr/>
          <p:nvPr/>
        </p:nvGrpSpPr>
        <p:grpSpPr>
          <a:xfrm>
            <a:off x="8408292" y="2752539"/>
            <a:ext cx="1025326" cy="1125327"/>
            <a:chOff x="2393982" y="2722149"/>
            <a:chExt cx="1025326" cy="1125327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05E74184-3FBA-901F-6160-A59C94994DF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AB9BA91-3819-2283-66AC-3070A98EF06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64" name="Rectangle: Rounded Corners 263">
                  <a:extLst>
                    <a:ext uri="{FF2B5EF4-FFF2-40B4-BE49-F238E27FC236}">
                      <a16:creationId xmlns:a16="http://schemas.microsoft.com/office/drawing/2014/main" id="{C5C5F773-7204-8A60-139E-3B6B2DF214B5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5" name="Rectangle: Rounded Corners 264">
                  <a:extLst>
                    <a:ext uri="{FF2B5EF4-FFF2-40B4-BE49-F238E27FC236}">
                      <a16:creationId xmlns:a16="http://schemas.microsoft.com/office/drawing/2014/main" id="{8FB5E889-6270-485B-45C6-FCD40B59F51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6" name="Rectangle: Rounded Corners 265">
                  <a:extLst>
                    <a:ext uri="{FF2B5EF4-FFF2-40B4-BE49-F238E27FC236}">
                      <a16:creationId xmlns:a16="http://schemas.microsoft.com/office/drawing/2014/main" id="{4B01170C-D0B0-31AA-1AC3-DBB5BD3F4FD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65C883A1-1CC5-44B1-AAD9-9C5F6653DCD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D4C60F25-E52C-AF41-51B6-CC795631D86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33E9715B-313A-A9F3-13F8-FD2DB692898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9C4FC2CE-D1D5-9C14-0F43-9A3D8C9D6E9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CAA47B1-4BF5-1733-42FE-48BB343C1AFE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95614F-A0C2-D7BE-DCF7-914A5FE25800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EFE5C507-6388-81AB-1992-067A4991D6F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A87665C-0CC9-6FC8-AEA8-A43812ED5C4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68F805C4-D281-A2F6-8D35-788F3506C10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ADFC8072-3B77-3F3F-04FC-E565C8F77CE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7" name="Rectangle: Rounded Corners 276">
                  <a:extLst>
                    <a:ext uri="{FF2B5EF4-FFF2-40B4-BE49-F238E27FC236}">
                      <a16:creationId xmlns:a16="http://schemas.microsoft.com/office/drawing/2014/main" id="{E2B25A5D-843F-D655-901B-ED7E91714E3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4E60F0CB-B8A9-7964-E0B1-E71D0715DCD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B9F65946-6809-35F9-D5DE-21760C33B136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C5DE0462-BED7-710F-C7C6-7C64D99EE4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2643499C-C183-033B-22C1-7E89B714DFC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EE58D71-8A8D-7574-36E4-6E8F8CCB955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9F45D48-854F-D435-7509-39B298C115A4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CC74F9EB-1775-64AD-18E3-F1ED681B770B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91677F99-74E6-40B0-C000-A48FC8F9716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A10B203-12F7-CCED-4B85-5D838227640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535EC597-429C-3D64-82A3-468182C866D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8" name="Rectangle: Rounded Corners 287">
                  <a:extLst>
                    <a:ext uri="{FF2B5EF4-FFF2-40B4-BE49-F238E27FC236}">
                      <a16:creationId xmlns:a16="http://schemas.microsoft.com/office/drawing/2014/main" id="{8725C175-3FA8-B90C-0AE0-66162207A44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3AE2715-2B7C-5531-1CA0-4DF9079AA28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ED5EF9C1-F9E3-B577-DE23-F2EC697E8E2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14D34A6B-5AF6-38DE-D277-2C6C8ADB101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6A7AF1DC-9F51-888E-363C-F8A67837D31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70F6F58C-FA7A-E74B-63EA-CF9AED63174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9071DFF-D6A2-59A9-6549-16EF64083FBB}"/>
              </a:ext>
            </a:extLst>
          </p:cNvPr>
          <p:cNvGrpSpPr/>
          <p:nvPr/>
        </p:nvGrpSpPr>
        <p:grpSpPr>
          <a:xfrm>
            <a:off x="4804523" y="3899601"/>
            <a:ext cx="1025326" cy="1125327"/>
            <a:chOff x="2393982" y="2722149"/>
            <a:chExt cx="1025326" cy="112532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DC33767-DE2F-7318-7F0A-DCE1ED2A991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061321F3-B638-BEBD-1D7B-946313D018D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E908E48C-E779-3DB1-4AD6-C1C5E0D97F4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8" name="Rectangle: Rounded Corners 297">
                  <a:extLst>
                    <a:ext uri="{FF2B5EF4-FFF2-40B4-BE49-F238E27FC236}">
                      <a16:creationId xmlns:a16="http://schemas.microsoft.com/office/drawing/2014/main" id="{B9D3B108-70F6-3C33-4DB9-5E34F3DBA147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9" name="Rectangle: Rounded Corners 298">
                  <a:extLst>
                    <a:ext uri="{FF2B5EF4-FFF2-40B4-BE49-F238E27FC236}">
                      <a16:creationId xmlns:a16="http://schemas.microsoft.com/office/drawing/2014/main" id="{F3BFDB91-CAEA-C44E-75DF-84C2718C64CC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B569CDC0-1E51-F6B2-3992-65C5CCF9D09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CDF1A638-A09C-9C00-C5D3-CB26186D221A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7A686D59-4C29-FDDB-312C-B48564022A3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009404A-4D01-ED36-A6F4-E6FE972025B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189D709-472D-2B79-82A2-5E6B2683141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Operating Systems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8CA2426-EF34-EF82-2F51-004B8CF3356A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808FA27-F915-031B-23B3-697C8EA5222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6" name="Rectangle: Rounded Corners 305">
                <a:extLst>
                  <a:ext uri="{FF2B5EF4-FFF2-40B4-BE49-F238E27FC236}">
                    <a16:creationId xmlns:a16="http://schemas.microsoft.com/office/drawing/2014/main" id="{8B5C1E15-7E4B-5F0B-2AFD-6618102C5DB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7" name="Rectangle: Rounded Corners 306">
                <a:extLst>
                  <a:ext uri="{FF2B5EF4-FFF2-40B4-BE49-F238E27FC236}">
                    <a16:creationId xmlns:a16="http://schemas.microsoft.com/office/drawing/2014/main" id="{14BA3134-2B32-FF73-A4C5-27F4B13C4D4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50080F64-CFED-7EC4-38DE-7B1BFEA19C9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7DE2046-CA21-2884-925A-02D5D75520F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24178679-45A9-3B41-B600-D2BC71E4723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9810CED1-B181-DA9B-6739-7A9DE876949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C1289BB8-C03B-C8F7-D65B-BD7D364349F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263D667-4143-DC61-3F51-2352067681ED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FA22010A-7ADE-D7D2-7392-49856E089C5C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47FEC943-CB9A-8AEB-1067-7556FD4D4209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0D17B693-C8EC-0524-72E6-8B5856068E8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C0223FA2-D886-C90B-02EA-A584351B3A4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3AF9EDB-7460-9F4D-B6CA-451419C1B94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12" name="Rectangle: Rounded Corners 311">
                <a:extLst>
                  <a:ext uri="{FF2B5EF4-FFF2-40B4-BE49-F238E27FC236}">
                    <a16:creationId xmlns:a16="http://schemas.microsoft.com/office/drawing/2014/main" id="{F46FFB0A-59C5-8CCA-B406-EBFF6AE3DEC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3" name="Rectangle: Rounded Corners 312">
                <a:extLst>
                  <a:ext uri="{FF2B5EF4-FFF2-40B4-BE49-F238E27FC236}">
                    <a16:creationId xmlns:a16="http://schemas.microsoft.com/office/drawing/2014/main" id="{2BAC5AD9-97B6-B9E4-3D26-9E6E76DA8CC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C19FCA68-A7A5-3899-CE0C-1782752C189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2E64CBA-4E0B-533C-BBBA-8CB79A11F5C6}"/>
              </a:ext>
            </a:extLst>
          </p:cNvPr>
          <p:cNvGrpSpPr/>
          <p:nvPr/>
        </p:nvGrpSpPr>
        <p:grpSpPr>
          <a:xfrm>
            <a:off x="4858768" y="5064897"/>
            <a:ext cx="921080" cy="715501"/>
            <a:chOff x="2360282" y="2597457"/>
            <a:chExt cx="921080" cy="715501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8069188-364E-C44B-0587-707BDB076DF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4D062959-E9DE-90DF-443B-587DFCFF4D27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5" name="Rectangle: Rounded Corners 324">
                <a:extLst>
                  <a:ext uri="{FF2B5EF4-FFF2-40B4-BE49-F238E27FC236}">
                    <a16:creationId xmlns:a16="http://schemas.microsoft.com/office/drawing/2014/main" id="{E588C774-95B6-06A1-B4CD-4C80A29810E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Rectangle: Rounded Corners 325">
                <a:extLst>
                  <a:ext uri="{FF2B5EF4-FFF2-40B4-BE49-F238E27FC236}">
                    <a16:creationId xmlns:a16="http://schemas.microsoft.com/office/drawing/2014/main" id="{60F6FB47-89C8-4E9B-584A-6606FEDE24E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8B41B1E-61F5-A32D-327C-A8F42DAA639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21" name="Rectangle: Rounded Corners 320">
                <a:extLst>
                  <a:ext uri="{FF2B5EF4-FFF2-40B4-BE49-F238E27FC236}">
                    <a16:creationId xmlns:a16="http://schemas.microsoft.com/office/drawing/2014/main" id="{14646E3B-A4E4-8B25-1412-F00F26823AD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2" name="Rectangle: Rounded Corners 321">
                <a:extLst>
                  <a:ext uri="{FF2B5EF4-FFF2-40B4-BE49-F238E27FC236}">
                    <a16:creationId xmlns:a16="http://schemas.microsoft.com/office/drawing/2014/main" id="{FD2FA6E1-0A6D-0CE8-BBDE-16A6F082D00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C7E14019-B932-01A0-D3BF-8429FF73B43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FE4AD6F-C1EE-22BA-4524-3A1EB2DFD808}"/>
              </a:ext>
            </a:extLst>
          </p:cNvPr>
          <p:cNvGrpSpPr/>
          <p:nvPr/>
        </p:nvGrpSpPr>
        <p:grpSpPr>
          <a:xfrm>
            <a:off x="6061630" y="5070975"/>
            <a:ext cx="921080" cy="715501"/>
            <a:chOff x="2360282" y="2597457"/>
            <a:chExt cx="921080" cy="715501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E9E4294-CF43-D405-0A52-EDCF854E233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58EA423E-9095-6445-4335-318D17D34A3E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4" name="Rectangle: Rounded Corners 333">
                <a:extLst>
                  <a:ext uri="{FF2B5EF4-FFF2-40B4-BE49-F238E27FC236}">
                    <a16:creationId xmlns:a16="http://schemas.microsoft.com/office/drawing/2014/main" id="{046F4B29-3519-9FF3-E2A8-DAEF76305E59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46B33806-3E8B-E8B6-6147-009BF6ECAE1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516F185-7E2B-0CA9-CD2A-DA70A282B0C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36174826-B55B-972C-C50B-CC4CBF013DA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1" name="Rectangle: Rounded Corners 330">
                <a:extLst>
                  <a:ext uri="{FF2B5EF4-FFF2-40B4-BE49-F238E27FC236}">
                    <a16:creationId xmlns:a16="http://schemas.microsoft.com/office/drawing/2014/main" id="{60FEA069-ECD3-A61D-E828-4F767FCE158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C74F27A0-EE4C-0F6E-7ADD-069261DD83B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76D7825-AEA9-9060-D929-12B74503550C}"/>
              </a:ext>
            </a:extLst>
          </p:cNvPr>
          <p:cNvGrpSpPr/>
          <p:nvPr/>
        </p:nvGrpSpPr>
        <p:grpSpPr>
          <a:xfrm>
            <a:off x="7264492" y="5066543"/>
            <a:ext cx="921080" cy="715501"/>
            <a:chOff x="2360282" y="2597457"/>
            <a:chExt cx="921080" cy="715501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43C9DC2-3101-ED2F-F8E7-87903704801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42" name="Rectangle: Rounded Corners 341">
                <a:extLst>
                  <a:ext uri="{FF2B5EF4-FFF2-40B4-BE49-F238E27FC236}">
                    <a16:creationId xmlns:a16="http://schemas.microsoft.com/office/drawing/2014/main" id="{791C407C-7632-5B73-3DFB-8CF85898087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D4D9A8C4-FD96-6842-FE0E-DAA65841004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Rectangle: Rounded Corners 343">
                <a:extLst>
                  <a:ext uri="{FF2B5EF4-FFF2-40B4-BE49-F238E27FC236}">
                    <a16:creationId xmlns:a16="http://schemas.microsoft.com/office/drawing/2014/main" id="{16AE3813-EFEE-1B1F-4C25-2B0DA32E46A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4F6F73A-DCC9-F7D3-3621-31F2BA432D49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9C0E7549-F4EE-901F-752E-81136098458C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88B86B17-5A93-FFAC-2EB4-CE5DACD517A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6A21D9D9-EE8D-E665-4ECC-85E5C2145EB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8FAE3A1-EC83-6640-9A0D-A3CDF4E1F91A}"/>
              </a:ext>
            </a:extLst>
          </p:cNvPr>
          <p:cNvGrpSpPr/>
          <p:nvPr/>
        </p:nvGrpSpPr>
        <p:grpSpPr>
          <a:xfrm>
            <a:off x="8467354" y="5072621"/>
            <a:ext cx="921080" cy="715501"/>
            <a:chOff x="2360282" y="2597457"/>
            <a:chExt cx="921080" cy="715501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4776772A-4DE0-215F-E387-245FFC1F3EB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51" name="Rectangle: Rounded Corners 350">
                <a:extLst>
                  <a:ext uri="{FF2B5EF4-FFF2-40B4-BE49-F238E27FC236}">
                    <a16:creationId xmlns:a16="http://schemas.microsoft.com/office/drawing/2014/main" id="{DE8774E3-B476-7BE0-4ABC-E3316E20FC85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2" name="Rectangle: Rounded Corners 351">
                <a:extLst>
                  <a:ext uri="{FF2B5EF4-FFF2-40B4-BE49-F238E27FC236}">
                    <a16:creationId xmlns:a16="http://schemas.microsoft.com/office/drawing/2014/main" id="{A496E577-B694-A751-2A94-D7D008154E6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3" name="Rectangle: Rounded Corners 352">
                <a:extLst>
                  <a:ext uri="{FF2B5EF4-FFF2-40B4-BE49-F238E27FC236}">
                    <a16:creationId xmlns:a16="http://schemas.microsoft.com/office/drawing/2014/main" id="{7AE80F6E-AEF0-4A90-BDAA-201EC561E0FC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6C4ED759-D65E-B592-FD51-693EDF24B8E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48" name="Rectangle: Rounded Corners 347">
                <a:extLst>
                  <a:ext uri="{FF2B5EF4-FFF2-40B4-BE49-F238E27FC236}">
                    <a16:creationId xmlns:a16="http://schemas.microsoft.com/office/drawing/2014/main" id="{08DBC39A-D7CB-4F4C-D197-9687D6A939C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9" name="Rectangle: Rounded Corners 348">
                <a:extLst>
                  <a:ext uri="{FF2B5EF4-FFF2-40B4-BE49-F238E27FC236}">
                    <a16:creationId xmlns:a16="http://schemas.microsoft.com/office/drawing/2014/main" id="{9211E55C-428B-4521-1313-5849A31F835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0" name="Rectangle: Rounded Corners 349">
                <a:extLst>
                  <a:ext uri="{FF2B5EF4-FFF2-40B4-BE49-F238E27FC236}">
                    <a16:creationId xmlns:a16="http://schemas.microsoft.com/office/drawing/2014/main" id="{959CF81F-F914-9C1E-9E6E-4C29831CF287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9522664-2415-DA33-102B-436A3EEC0367}"/>
              </a:ext>
            </a:extLst>
          </p:cNvPr>
          <p:cNvGrpSpPr/>
          <p:nvPr/>
        </p:nvGrpSpPr>
        <p:grpSpPr>
          <a:xfrm>
            <a:off x="6007385" y="3905679"/>
            <a:ext cx="1025326" cy="1125327"/>
            <a:chOff x="2393982" y="2722149"/>
            <a:chExt cx="1025326" cy="1125327"/>
          </a:xfrm>
        </p:grpSpPr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0AA4C75-DCFC-B71B-8C91-A3318189B8B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B32FCAAF-F443-376D-4F0C-6013DAAC990F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4E458501-794F-6F7D-01DC-D280F6AF544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14D5E8D2-7D14-461C-1987-250ED9DABDC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9FDB7436-1CFE-D395-FB83-E6BD336C94EB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61729313-80BF-CA49-B8A3-0FB1BB2553E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787900D4-2905-9BCD-6AE7-9DC7A8BCFE9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6D3C7C14-8B55-2A13-EE79-DEA54244EA7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85B503D1-EBFF-683E-0056-5E1655A930A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66DD20D2-C522-4352-7F5B-89471F5C705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Information Management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1D5376D-8D11-53B3-14EB-2788839C3A4E}"/>
              </a:ext>
            </a:extLst>
          </p:cNvPr>
          <p:cNvGrpSpPr/>
          <p:nvPr/>
        </p:nvGrpSpPr>
        <p:grpSpPr>
          <a:xfrm>
            <a:off x="7210247" y="3911757"/>
            <a:ext cx="1025326" cy="971438"/>
            <a:chOff x="2393982" y="2722149"/>
            <a:chExt cx="1025326" cy="971438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CF51FF7-1DF8-8C2B-9F03-844405155731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867207BB-7910-BE84-96CC-81903AC322D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4C37777D-4A0C-F9E7-74E6-C5F494101F1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550BD0BC-8DA8-B211-8E16-49E15662354B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122B42F3-434E-7C58-6A00-77BDF83E46A6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10C48827-7939-B211-6311-55F71473339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7858684F-E004-C285-DD0A-544ACCC854BF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A941AAE0-6F01-2DD5-72A0-CD5367A5E41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D51FE611-9074-FF56-9D29-CA84070ADAE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C6F4AF61-9A51-F51B-83D3-26EAB440138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Ethics</a:t>
              </a: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374074F-87B0-13C3-C7BB-120BB4AFED21}"/>
              </a:ext>
            </a:extLst>
          </p:cNvPr>
          <p:cNvGrpSpPr/>
          <p:nvPr/>
        </p:nvGrpSpPr>
        <p:grpSpPr>
          <a:xfrm>
            <a:off x="8413109" y="3917835"/>
            <a:ext cx="1025326" cy="971438"/>
            <a:chOff x="2393982" y="2722149"/>
            <a:chExt cx="1025326" cy="971438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1097A2CA-5F79-6AB0-A77C-A720C7B211D6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70B85B35-D471-B728-BC5A-52E9C7BAFE9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CE0497A4-C87B-6513-66E6-9369677688C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9170EC9-CF5E-5CF9-6CF3-69A5D15DF9F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6" name="Rectangle: Rounded Corners 385">
                  <a:extLst>
                    <a:ext uri="{FF2B5EF4-FFF2-40B4-BE49-F238E27FC236}">
                      <a16:creationId xmlns:a16="http://schemas.microsoft.com/office/drawing/2014/main" id="{BE490CA4-B7BD-DF0E-7CED-AACC7B53059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4F5A59E-CDBE-83C5-168E-9155BFA636B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E11A6035-17E4-AF8D-EEF2-0A398864269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05A2E864-D6B0-C385-0AAD-33D4343B26D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246B294-0906-402E-7F5D-5DC4D5AEDCC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9FB4F5C-8D01-ADD2-5BA9-24B7C833197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STS</a:t>
              </a:r>
            </a:p>
          </p:txBody>
        </p:sp>
      </p:grpSp>
      <p:sp>
        <p:nvSpPr>
          <p:cNvPr id="387" name="Rectangle 386">
            <a:extLst>
              <a:ext uri="{FF2B5EF4-FFF2-40B4-BE49-F238E27FC236}">
                <a16:creationId xmlns:a16="http://schemas.microsoft.com/office/drawing/2014/main" id="{3C786891-9D62-ED0B-8F18-8783BAAAAD32}"/>
              </a:ext>
            </a:extLst>
          </p:cNvPr>
          <p:cNvSpPr/>
          <p:nvPr/>
        </p:nvSpPr>
        <p:spPr>
          <a:xfrm>
            <a:off x="22489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4E1BA062-D0D4-019C-D468-184B33557E33}"/>
              </a:ext>
            </a:extLst>
          </p:cNvPr>
          <p:cNvSpPr/>
          <p:nvPr/>
        </p:nvSpPr>
        <p:spPr>
          <a:xfrm>
            <a:off x="23529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Rectangle: Rounded Corners 388">
            <a:extLst>
              <a:ext uri="{FF2B5EF4-FFF2-40B4-BE49-F238E27FC236}">
                <a16:creationId xmlns:a16="http://schemas.microsoft.com/office/drawing/2014/main" id="{009CA4D1-D316-4508-CE11-FCB29C55DABE}"/>
              </a:ext>
            </a:extLst>
          </p:cNvPr>
          <p:cNvSpPr/>
          <p:nvPr/>
        </p:nvSpPr>
        <p:spPr>
          <a:xfrm>
            <a:off x="9124790" y="2376167"/>
            <a:ext cx="625171" cy="290293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5D88DBF-8137-188E-770B-CFE3FC0E3AE4}"/>
              </a:ext>
            </a:extLst>
          </p:cNvPr>
          <p:cNvSpPr txBox="1"/>
          <p:nvPr/>
        </p:nvSpPr>
        <p:spPr>
          <a:xfrm>
            <a:off x="9143494" y="2392876"/>
            <a:ext cx="580237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8967459" y="5412659"/>
              <a:ext cx="2483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Three-Line Menu Feature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519198-F1F0-5E9C-D237-3ACFC23A8177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888B79B-9F16-639B-BD4F-035D6FD8A94C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1FCB19C-870C-BB2B-DAD2-2ADD42FE02D6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E75C9B9-7063-573D-EC39-C8DAA684B277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0EE95F6-2947-A034-7ECB-9070113A9F18}"/>
              </a:ext>
            </a:extLst>
          </p:cNvPr>
          <p:cNvSpPr txBox="1"/>
          <p:nvPr/>
        </p:nvSpPr>
        <p:spPr>
          <a:xfrm>
            <a:off x="2455597" y="13171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6DFA77-FF76-1C1D-731A-B1E6649D068A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21A50FF-C03A-0FDF-8685-345E89C76AA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D827C2EF-9A90-52DF-5BE4-F40C8E94515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0993EFF1-292F-BC94-DD94-DC4594F501A6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AE70C3F2-76D4-20EF-095E-3BA3A27C3A14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1736322-5A22-E8FD-AE7A-E50D5A0C982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4672ACF3-33F5-0145-E3ED-CE336784C20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15FBC8A-B5C6-BE29-F0D0-53C3EE3CAAA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B65327EF-6FC7-0550-93AF-2D9B065755B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401D41D-DACA-7F06-E371-9C4878DD98F1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29A37D9-1844-9357-6FEE-3E5713969271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9F10EEC1-5AD6-9FB7-37AA-589EABFB923D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39484606-69E4-199D-A219-EB75FE484460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63A8E719-83D2-7DC8-66F2-F0F675BB0FE1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4360B35-01E9-AB10-0B70-BDA588A25823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EC1C6D42-BEE1-8CE3-7AFB-792174BBF3BE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24D44E7F-7B6E-0D53-9F3E-9471830889A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E2BEE559-C3B6-D518-1AA3-E5E393D65EC3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478EEE8-BD77-DCC7-94AB-2067FAC1A123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9337202-838B-DA89-F4BF-2F3833AEA39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B852E186-6478-F9A5-D879-D341DA681AF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93BEE6F0-05C1-FF7D-0D65-C73688E58423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C266D167-5FD9-AA9B-C5BF-6984C63D79B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84635568-7CB4-218F-F529-2D75F7DE2E42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5905A27B-7BB8-FA5D-8231-E064A18E13DA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631B5F9A-500D-C907-F00F-83B05F3A7752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C8FDA872-E373-1A14-6D2A-E12B06F8BC1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35E213D-D5D5-986B-65F5-7D337C1B9123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8B75F44-8BA5-4C3A-4857-35B57151355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95" name="Rectangle: Rounded Corners 394">
                <a:extLst>
                  <a:ext uri="{FF2B5EF4-FFF2-40B4-BE49-F238E27FC236}">
                    <a16:creationId xmlns:a16="http://schemas.microsoft.com/office/drawing/2014/main" id="{932557DD-2EBE-6F51-D2BB-7BF03F76BD8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6" name="Rectangle: Rounded Corners 395">
                <a:extLst>
                  <a:ext uri="{FF2B5EF4-FFF2-40B4-BE49-F238E27FC236}">
                    <a16:creationId xmlns:a16="http://schemas.microsoft.com/office/drawing/2014/main" id="{DD61F3DD-3EA0-52A1-0A00-8BDE3E589AE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7" name="Rectangle: Rounded Corners 396">
                <a:extLst>
                  <a:ext uri="{FF2B5EF4-FFF2-40B4-BE49-F238E27FC236}">
                    <a16:creationId xmlns:a16="http://schemas.microsoft.com/office/drawing/2014/main" id="{2E7BCA2A-65CE-ADEC-3F85-3A37E8718F8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EEC695C2-611E-03A6-C841-ED76C48869B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92" name="Rectangle: Rounded Corners 391">
                <a:extLst>
                  <a:ext uri="{FF2B5EF4-FFF2-40B4-BE49-F238E27FC236}">
                    <a16:creationId xmlns:a16="http://schemas.microsoft.com/office/drawing/2014/main" id="{5CF7A6C3-E8F5-6052-52FC-0D3A79195F6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BBE1A289-1AC2-E98F-45E3-888364DC313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4" name="Rectangle: Rounded Corners 393">
                <a:extLst>
                  <a:ext uri="{FF2B5EF4-FFF2-40B4-BE49-F238E27FC236}">
                    <a16:creationId xmlns:a16="http://schemas.microsoft.com/office/drawing/2014/main" id="{DB37E04E-EFE8-FC82-BD2A-12B928D074E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7046E90B-679E-B003-908A-B973FA0C64E0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4D9ED3F1-3963-86C2-333E-F926A2C3349F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04" name="Rectangle: Rounded Corners 403">
                <a:extLst>
                  <a:ext uri="{FF2B5EF4-FFF2-40B4-BE49-F238E27FC236}">
                    <a16:creationId xmlns:a16="http://schemas.microsoft.com/office/drawing/2014/main" id="{1DE505A5-DE4B-0878-21CD-2DA0669B9C0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5" name="Rectangle: Rounded Corners 404">
                <a:extLst>
                  <a:ext uri="{FF2B5EF4-FFF2-40B4-BE49-F238E27FC236}">
                    <a16:creationId xmlns:a16="http://schemas.microsoft.com/office/drawing/2014/main" id="{8096F62D-142C-253C-B7BC-AA4C37BF458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6" name="Rectangle: Rounded Corners 405">
                <a:extLst>
                  <a:ext uri="{FF2B5EF4-FFF2-40B4-BE49-F238E27FC236}">
                    <a16:creationId xmlns:a16="http://schemas.microsoft.com/office/drawing/2014/main" id="{99CBE5F4-68D7-B9B5-50E6-DBA0DB37F30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A43E7660-A20B-2DBD-9EBF-A61434B9BC5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01" name="Rectangle: Rounded Corners 400">
                <a:extLst>
                  <a:ext uri="{FF2B5EF4-FFF2-40B4-BE49-F238E27FC236}">
                    <a16:creationId xmlns:a16="http://schemas.microsoft.com/office/drawing/2014/main" id="{D135F216-38EC-A992-D255-EC5BBA0B427E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2" name="Rectangle: Rounded Corners 401">
                <a:extLst>
                  <a:ext uri="{FF2B5EF4-FFF2-40B4-BE49-F238E27FC236}">
                    <a16:creationId xmlns:a16="http://schemas.microsoft.com/office/drawing/2014/main" id="{CC9A152B-47C2-A382-38B0-20AF93C02472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3" name="Rectangle: Rounded Corners 402">
                <a:extLst>
                  <a:ext uri="{FF2B5EF4-FFF2-40B4-BE49-F238E27FC236}">
                    <a16:creationId xmlns:a16="http://schemas.microsoft.com/office/drawing/2014/main" id="{A58F5AFF-A568-F590-A9CE-5170E2354082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3A879CC-A60D-0C97-5E06-DDFD556BC02F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5A4626D1-5595-6E8E-1718-105AFDF5248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13" name="Rectangle: Rounded Corners 412">
                <a:extLst>
                  <a:ext uri="{FF2B5EF4-FFF2-40B4-BE49-F238E27FC236}">
                    <a16:creationId xmlns:a16="http://schemas.microsoft.com/office/drawing/2014/main" id="{BC6CC429-0953-1BBA-993D-A3884019B80C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4" name="Rectangle: Rounded Corners 413">
                <a:extLst>
                  <a:ext uri="{FF2B5EF4-FFF2-40B4-BE49-F238E27FC236}">
                    <a16:creationId xmlns:a16="http://schemas.microsoft.com/office/drawing/2014/main" id="{74F10654-8E49-A3F5-7727-0356F241E402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5" name="Rectangle: Rounded Corners 414">
                <a:extLst>
                  <a:ext uri="{FF2B5EF4-FFF2-40B4-BE49-F238E27FC236}">
                    <a16:creationId xmlns:a16="http://schemas.microsoft.com/office/drawing/2014/main" id="{0F453D95-0B73-FDE4-3546-934CB222355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67784D67-9B95-132B-D3E8-FF413BF282C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10" name="Rectangle: Rounded Corners 409">
                <a:extLst>
                  <a:ext uri="{FF2B5EF4-FFF2-40B4-BE49-F238E27FC236}">
                    <a16:creationId xmlns:a16="http://schemas.microsoft.com/office/drawing/2014/main" id="{188DD54C-867B-8A4C-FEA5-5108785CAF98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1" name="Rectangle: Rounded Corners 410">
                <a:extLst>
                  <a:ext uri="{FF2B5EF4-FFF2-40B4-BE49-F238E27FC236}">
                    <a16:creationId xmlns:a16="http://schemas.microsoft.com/office/drawing/2014/main" id="{9316487D-E806-914B-38F9-B02E541DE736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2" name="Rectangle: Rounded Corners 411">
                <a:extLst>
                  <a:ext uri="{FF2B5EF4-FFF2-40B4-BE49-F238E27FC236}">
                    <a16:creationId xmlns:a16="http://schemas.microsoft.com/office/drawing/2014/main" id="{288DC09C-1634-69B7-3D76-DE3CC2B73B73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416" name="Rectangle: Rounded Corners 415">
            <a:extLst>
              <a:ext uri="{FF2B5EF4-FFF2-40B4-BE49-F238E27FC236}">
                <a16:creationId xmlns:a16="http://schemas.microsoft.com/office/drawing/2014/main" id="{68BAAD3A-D532-A8D4-8481-CD0DBCBE1566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D21C6E32-0BDD-AA3D-4104-6C86A1D52A3B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58921DF1-F513-F46E-E4F7-28BCFADC822C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58CD6618-4581-3A6B-561A-A31654806514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7494B74F-5ADE-3E53-A425-931E709A3EF5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420" name="Rectangle: Rounded Corners 419">
              <a:extLst>
                <a:ext uri="{FF2B5EF4-FFF2-40B4-BE49-F238E27FC236}">
                  <a16:creationId xmlns:a16="http://schemas.microsoft.com/office/drawing/2014/main" id="{D494B5F6-0D87-8944-3555-5482816B924F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1" name="Rectangle: Rounded Corners 420">
              <a:extLst>
                <a:ext uri="{FF2B5EF4-FFF2-40B4-BE49-F238E27FC236}">
                  <a16:creationId xmlns:a16="http://schemas.microsoft.com/office/drawing/2014/main" id="{BE8B753A-760D-2B72-25DD-61AF2BAB5A15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22" name="Rectangle 421">
            <a:extLst>
              <a:ext uri="{FF2B5EF4-FFF2-40B4-BE49-F238E27FC236}">
                <a16:creationId xmlns:a16="http://schemas.microsoft.com/office/drawing/2014/main" id="{8644328E-0B92-42C0-6ACE-3790185442D4}"/>
              </a:ext>
            </a:extLst>
          </p:cNvPr>
          <p:cNvSpPr/>
          <p:nvPr/>
        </p:nvSpPr>
        <p:spPr>
          <a:xfrm>
            <a:off x="1729707" y="2176670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9BF2F57D-267F-3D50-575F-56438AA35B07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1F64431D-66A3-DB63-BA1E-48B04F511E00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6CE5A4D9-F1C9-7841-25C5-A29BE1DB9495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58D926A6-FCFC-1E49-9199-1A8F6F7858A9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427" name="Picture 426">
            <a:extLst>
              <a:ext uri="{FF2B5EF4-FFF2-40B4-BE49-F238E27FC236}">
                <a16:creationId xmlns:a16="http://schemas.microsoft.com/office/drawing/2014/main" id="{E1AA9676-4849-64EA-90B3-B3E1F7FD4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428" name="TextBox 427">
            <a:extLst>
              <a:ext uri="{FF2B5EF4-FFF2-40B4-BE49-F238E27FC236}">
                <a16:creationId xmlns:a16="http://schemas.microsoft.com/office/drawing/2014/main" id="{D8C05EB4-A558-4622-6E67-CF58363C1E8B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10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B10699-581D-E810-F159-64CE94EF83FF}"/>
              </a:ext>
            </a:extLst>
          </p:cNvPr>
          <p:cNvSpPr/>
          <p:nvPr/>
        </p:nvSpPr>
        <p:spPr>
          <a:xfrm>
            <a:off x="6324819" y="1808596"/>
            <a:ext cx="1527464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4343399" y="1792398"/>
            <a:ext cx="1527464" cy="463543"/>
          </a:xfrm>
          <a:prstGeom prst="roundRect">
            <a:avLst/>
          </a:prstGeom>
          <a:solidFill>
            <a:srgbClr val="0C325C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4618802" y="1834584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317FB-9450-9922-C189-B79C16DE6A61}"/>
              </a:ext>
            </a:extLst>
          </p:cNvPr>
          <p:cNvSpPr txBox="1"/>
          <p:nvPr/>
        </p:nvSpPr>
        <p:spPr>
          <a:xfrm>
            <a:off x="6600222" y="1849982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6354425" y="2108448"/>
            <a:ext cx="1468754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6712033" y="2207790"/>
            <a:ext cx="753035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980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1B6ACD-9848-1EC8-F093-989B20DAF36D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B98FBA-FEB5-3E59-2A3C-7CC9071F9FB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4E8B2A-C859-DF6C-F09C-E18FB240072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75B839A-9184-021F-4393-E0A3F2AA305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606D0B17-8C0B-695D-C517-90DA604D3A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198CE57-59A8-09B2-A8EA-A2F6F3892C4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A4B243-4CDF-0870-2EB3-C7285AFAA28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FD00477-68F2-5ACC-EDF8-1725634A53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AFE8ACF1-652A-D057-29DB-81817FFB528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42308F1-FD0A-8CB7-8D94-CB71E9C5AA5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841FEE-F52F-593E-C16E-EA095B667AB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98A355-959B-54DE-EFE0-A44A6C0BFBE7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B9AE038-417C-3094-8535-1F8C08BC0B0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CEE13F-7EDB-EB56-76DE-DCE0465BD8B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FAC10337-73CA-D629-344B-983FA43BC7D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A6B7A2B7-CCCE-002F-1785-D45EE0EA3BF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4D186265-906B-E5EA-30D4-92B5688347E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414166D-D3BD-735A-301C-FA63F0844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798CC14F-30AB-1FB6-C5BD-58F90A867D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379D87EA-3E0B-A34E-2A0C-45CE55EAF8D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EE416F24-BF45-ADAD-E021-C1B72F78104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AAC690-4A3C-6E03-F238-A86DA761684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7B7D864-A795-68B3-AF1D-21B7FDD4D9D1}"/>
              </a:ext>
            </a:extLst>
          </p:cNvPr>
          <p:cNvGrpSpPr/>
          <p:nvPr/>
        </p:nvGrpSpPr>
        <p:grpSpPr>
          <a:xfrm>
            <a:off x="4799706" y="2734305"/>
            <a:ext cx="1025326" cy="971438"/>
            <a:chOff x="2393982" y="2722149"/>
            <a:chExt cx="1025326" cy="971438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70D34A9-8F52-F2B3-A7B7-CA115C4E33A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D7B73D93-0138-44F6-5A14-F7A88E9522F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05FC25C2-77FB-29AA-A16C-A6E76B4292D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C570CB2A-6C36-0C39-6C16-BA661CB0A13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B3DB1F20-DCDD-A47B-8DD5-80D9E1FFC3BD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9C0A7AB-ED62-CE89-7D7A-299B3A17DC4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94C63569-F125-E99D-FF0D-165DB53BDB7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F7B130E6-D44D-111D-583D-ED57AA5EEE6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6EC22D19-5B7D-C2C7-3762-99DF783CB2C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CC523E7-C6A8-1673-9EA8-D3ABED20D90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English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5EDB24B-60DD-6A7D-F94B-0392EFEB30D2}"/>
              </a:ext>
            </a:extLst>
          </p:cNvPr>
          <p:cNvGrpSpPr/>
          <p:nvPr/>
        </p:nvGrpSpPr>
        <p:grpSpPr>
          <a:xfrm>
            <a:off x="6002568" y="2740383"/>
            <a:ext cx="1025326" cy="971438"/>
            <a:chOff x="2393982" y="2722149"/>
            <a:chExt cx="1025326" cy="971438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DDD3815-5B91-A20A-7447-1DCF365AF15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6216CB69-2390-8300-0E57-7B5EEBDCF47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3B6CE35-046D-352A-2271-EAEC57511C7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8BC78151-968F-E730-C512-EE1806107DC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3F63D772-9B17-2832-D180-F6E53473530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3D5B7E2-28DC-D1F0-2631-4DD5A0128E5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3E9331F6-3433-4CF8-8885-4A9B206C1FD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1A061FED-AE22-F068-B3BA-9E077D268B0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5C158FBD-2C38-54C5-DE0C-D0199A219488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5957ADF-632A-8FBD-F601-0F5DEDBE883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Filipino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0DFC1D5-7E4B-65DF-969F-F3A7E634825A}"/>
              </a:ext>
            </a:extLst>
          </p:cNvPr>
          <p:cNvGrpSpPr/>
          <p:nvPr/>
        </p:nvGrpSpPr>
        <p:grpSpPr>
          <a:xfrm>
            <a:off x="7205430" y="2746461"/>
            <a:ext cx="1025326" cy="971438"/>
            <a:chOff x="2393982" y="2722149"/>
            <a:chExt cx="1025326" cy="97143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7CDE85-0E70-3F22-714C-F51F6072DC2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9BEDA0CA-FF3E-1866-9B80-98DC3C344AF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6DA90AC-D2EB-05EC-B7C2-D795976E9E5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3F489E9C-238D-F4A1-65F1-798B8169068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DE5AFB80-532B-6412-0D05-72FD82EDED7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B4C2273-27D4-1A7E-56BC-F5A95719430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56FB8AC0-BE58-6DA2-0E1E-B0C54B64C50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B88ADF95-44F6-BB82-E755-E5BB0B04CF1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087B84E2-A90E-71D9-5D31-53E1D8BFFD9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A117176-BACB-8FCB-2762-007E2599C00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7DBDA5E-429D-5616-6826-223EC85EE22F}"/>
              </a:ext>
            </a:extLst>
          </p:cNvPr>
          <p:cNvGrpSpPr/>
          <p:nvPr/>
        </p:nvGrpSpPr>
        <p:grpSpPr>
          <a:xfrm>
            <a:off x="8408292" y="2752539"/>
            <a:ext cx="1025326" cy="1125327"/>
            <a:chOff x="2393982" y="2722149"/>
            <a:chExt cx="1025326" cy="1125327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05E74184-3FBA-901F-6160-A59C94994DF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AB9BA91-3819-2283-66AC-3070A98EF06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64" name="Rectangle: Rounded Corners 263">
                  <a:extLst>
                    <a:ext uri="{FF2B5EF4-FFF2-40B4-BE49-F238E27FC236}">
                      <a16:creationId xmlns:a16="http://schemas.microsoft.com/office/drawing/2014/main" id="{C5C5F773-7204-8A60-139E-3B6B2DF214B5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5" name="Rectangle: Rounded Corners 264">
                  <a:extLst>
                    <a:ext uri="{FF2B5EF4-FFF2-40B4-BE49-F238E27FC236}">
                      <a16:creationId xmlns:a16="http://schemas.microsoft.com/office/drawing/2014/main" id="{8FB5E889-6270-485B-45C6-FCD40B59F51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6" name="Rectangle: Rounded Corners 265">
                  <a:extLst>
                    <a:ext uri="{FF2B5EF4-FFF2-40B4-BE49-F238E27FC236}">
                      <a16:creationId xmlns:a16="http://schemas.microsoft.com/office/drawing/2014/main" id="{4B01170C-D0B0-31AA-1AC3-DBB5BD3F4FD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65C883A1-1CC5-44B1-AAD9-9C5F6653DCD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D4C60F25-E52C-AF41-51B6-CC795631D86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33E9715B-313A-A9F3-13F8-FD2DB692898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9C4FC2CE-D1D5-9C14-0F43-9A3D8C9D6E9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CAA47B1-4BF5-1733-42FE-48BB343C1AFE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95614F-A0C2-D7BE-DCF7-914A5FE25800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EFE5C507-6388-81AB-1992-067A4991D6F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A87665C-0CC9-6FC8-AEA8-A43812ED5C4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68F805C4-D281-A2F6-8D35-788F3506C10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ADFC8072-3B77-3F3F-04FC-E565C8F77CE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7" name="Rectangle: Rounded Corners 276">
                  <a:extLst>
                    <a:ext uri="{FF2B5EF4-FFF2-40B4-BE49-F238E27FC236}">
                      <a16:creationId xmlns:a16="http://schemas.microsoft.com/office/drawing/2014/main" id="{E2B25A5D-843F-D655-901B-ED7E91714E3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4E60F0CB-B8A9-7964-E0B1-E71D0715DCD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B9F65946-6809-35F9-D5DE-21760C33B136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C5DE0462-BED7-710F-C7C6-7C64D99EE4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2643499C-C183-033B-22C1-7E89B714DFC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EE58D71-8A8D-7574-36E4-6E8F8CCB955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9F45D48-854F-D435-7509-39B298C115A4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CC74F9EB-1775-64AD-18E3-F1ED681B770B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91677F99-74E6-40B0-C000-A48FC8F9716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A10B203-12F7-CCED-4B85-5D838227640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535EC597-429C-3D64-82A3-468182C866D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8" name="Rectangle: Rounded Corners 287">
                  <a:extLst>
                    <a:ext uri="{FF2B5EF4-FFF2-40B4-BE49-F238E27FC236}">
                      <a16:creationId xmlns:a16="http://schemas.microsoft.com/office/drawing/2014/main" id="{8725C175-3FA8-B90C-0AE0-66162207A44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3AE2715-2B7C-5531-1CA0-4DF9079AA28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ED5EF9C1-F9E3-B577-DE23-F2EC697E8E2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14D34A6B-5AF6-38DE-D277-2C6C8ADB101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6A7AF1DC-9F51-888E-363C-F8A67837D31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70F6F58C-FA7A-E74B-63EA-CF9AED63174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9071DFF-D6A2-59A9-6549-16EF64083FBB}"/>
              </a:ext>
            </a:extLst>
          </p:cNvPr>
          <p:cNvGrpSpPr/>
          <p:nvPr/>
        </p:nvGrpSpPr>
        <p:grpSpPr>
          <a:xfrm>
            <a:off x="4804523" y="3899601"/>
            <a:ext cx="1025326" cy="1125327"/>
            <a:chOff x="2393982" y="2722149"/>
            <a:chExt cx="1025326" cy="112532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DC33767-DE2F-7318-7F0A-DCE1ED2A991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061321F3-B638-BEBD-1D7B-946313D018D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E908E48C-E779-3DB1-4AD6-C1C5E0D97F4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8" name="Rectangle: Rounded Corners 297">
                  <a:extLst>
                    <a:ext uri="{FF2B5EF4-FFF2-40B4-BE49-F238E27FC236}">
                      <a16:creationId xmlns:a16="http://schemas.microsoft.com/office/drawing/2014/main" id="{B9D3B108-70F6-3C33-4DB9-5E34F3DBA147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9" name="Rectangle: Rounded Corners 298">
                  <a:extLst>
                    <a:ext uri="{FF2B5EF4-FFF2-40B4-BE49-F238E27FC236}">
                      <a16:creationId xmlns:a16="http://schemas.microsoft.com/office/drawing/2014/main" id="{F3BFDB91-CAEA-C44E-75DF-84C2718C64CC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B569CDC0-1E51-F6B2-3992-65C5CCF9D09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CDF1A638-A09C-9C00-C5D3-CB26186D221A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7A686D59-4C29-FDDB-312C-B48564022A3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009404A-4D01-ED36-A6F4-E6FE972025B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189D709-472D-2B79-82A2-5E6B2683141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Operating Systems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8CA2426-EF34-EF82-2F51-004B8CF3356A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808FA27-F915-031B-23B3-697C8EA5222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6" name="Rectangle: Rounded Corners 305">
                <a:extLst>
                  <a:ext uri="{FF2B5EF4-FFF2-40B4-BE49-F238E27FC236}">
                    <a16:creationId xmlns:a16="http://schemas.microsoft.com/office/drawing/2014/main" id="{8B5C1E15-7E4B-5F0B-2AFD-6618102C5DB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7" name="Rectangle: Rounded Corners 306">
                <a:extLst>
                  <a:ext uri="{FF2B5EF4-FFF2-40B4-BE49-F238E27FC236}">
                    <a16:creationId xmlns:a16="http://schemas.microsoft.com/office/drawing/2014/main" id="{14BA3134-2B32-FF73-A4C5-27F4B13C4D4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50080F64-CFED-7EC4-38DE-7B1BFEA19C9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7DE2046-CA21-2884-925A-02D5D75520F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24178679-45A9-3B41-B600-D2BC71E4723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9810CED1-B181-DA9B-6739-7A9DE876949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C1289BB8-C03B-C8F7-D65B-BD7D364349F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263D667-4143-DC61-3F51-2352067681ED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FA22010A-7ADE-D7D2-7392-49856E089C5C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47FEC943-CB9A-8AEB-1067-7556FD4D4209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0D17B693-C8EC-0524-72E6-8B5856068E8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C0223FA2-D886-C90B-02EA-A584351B3A4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3AF9EDB-7460-9F4D-B6CA-451419C1B94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12" name="Rectangle: Rounded Corners 311">
                <a:extLst>
                  <a:ext uri="{FF2B5EF4-FFF2-40B4-BE49-F238E27FC236}">
                    <a16:creationId xmlns:a16="http://schemas.microsoft.com/office/drawing/2014/main" id="{F46FFB0A-59C5-8CCA-B406-EBFF6AE3DEC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3" name="Rectangle: Rounded Corners 312">
                <a:extLst>
                  <a:ext uri="{FF2B5EF4-FFF2-40B4-BE49-F238E27FC236}">
                    <a16:creationId xmlns:a16="http://schemas.microsoft.com/office/drawing/2014/main" id="{2BAC5AD9-97B6-B9E4-3D26-9E6E76DA8CC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C19FCA68-A7A5-3899-CE0C-1782752C189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2E64CBA-4E0B-533C-BBBA-8CB79A11F5C6}"/>
              </a:ext>
            </a:extLst>
          </p:cNvPr>
          <p:cNvGrpSpPr/>
          <p:nvPr/>
        </p:nvGrpSpPr>
        <p:grpSpPr>
          <a:xfrm>
            <a:off x="4858768" y="5064897"/>
            <a:ext cx="921080" cy="715501"/>
            <a:chOff x="2360282" y="2597457"/>
            <a:chExt cx="921080" cy="715501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8069188-364E-C44B-0587-707BDB076DF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4D062959-E9DE-90DF-443B-587DFCFF4D27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5" name="Rectangle: Rounded Corners 324">
                <a:extLst>
                  <a:ext uri="{FF2B5EF4-FFF2-40B4-BE49-F238E27FC236}">
                    <a16:creationId xmlns:a16="http://schemas.microsoft.com/office/drawing/2014/main" id="{E588C774-95B6-06A1-B4CD-4C80A29810E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Rectangle: Rounded Corners 325">
                <a:extLst>
                  <a:ext uri="{FF2B5EF4-FFF2-40B4-BE49-F238E27FC236}">
                    <a16:creationId xmlns:a16="http://schemas.microsoft.com/office/drawing/2014/main" id="{60F6FB47-89C8-4E9B-584A-6606FEDE24E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8B41B1E-61F5-A32D-327C-A8F42DAA639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21" name="Rectangle: Rounded Corners 320">
                <a:extLst>
                  <a:ext uri="{FF2B5EF4-FFF2-40B4-BE49-F238E27FC236}">
                    <a16:creationId xmlns:a16="http://schemas.microsoft.com/office/drawing/2014/main" id="{14646E3B-A4E4-8B25-1412-F00F26823AD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2" name="Rectangle: Rounded Corners 321">
                <a:extLst>
                  <a:ext uri="{FF2B5EF4-FFF2-40B4-BE49-F238E27FC236}">
                    <a16:creationId xmlns:a16="http://schemas.microsoft.com/office/drawing/2014/main" id="{FD2FA6E1-0A6D-0CE8-BBDE-16A6F082D00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C7E14019-B932-01A0-D3BF-8429FF73B43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FE4AD6F-C1EE-22BA-4524-3A1EB2DFD808}"/>
              </a:ext>
            </a:extLst>
          </p:cNvPr>
          <p:cNvGrpSpPr/>
          <p:nvPr/>
        </p:nvGrpSpPr>
        <p:grpSpPr>
          <a:xfrm>
            <a:off x="6061630" y="5070975"/>
            <a:ext cx="921080" cy="715501"/>
            <a:chOff x="2360282" y="2597457"/>
            <a:chExt cx="921080" cy="715501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E9E4294-CF43-D405-0A52-EDCF854E233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58EA423E-9095-6445-4335-318D17D34A3E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4" name="Rectangle: Rounded Corners 333">
                <a:extLst>
                  <a:ext uri="{FF2B5EF4-FFF2-40B4-BE49-F238E27FC236}">
                    <a16:creationId xmlns:a16="http://schemas.microsoft.com/office/drawing/2014/main" id="{046F4B29-3519-9FF3-E2A8-DAEF76305E59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46B33806-3E8B-E8B6-6147-009BF6ECAE1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516F185-7E2B-0CA9-CD2A-DA70A282B0C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36174826-B55B-972C-C50B-CC4CBF013DA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1" name="Rectangle: Rounded Corners 330">
                <a:extLst>
                  <a:ext uri="{FF2B5EF4-FFF2-40B4-BE49-F238E27FC236}">
                    <a16:creationId xmlns:a16="http://schemas.microsoft.com/office/drawing/2014/main" id="{60FEA069-ECD3-A61D-E828-4F767FCE158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C74F27A0-EE4C-0F6E-7ADD-069261DD83B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76D7825-AEA9-9060-D929-12B74503550C}"/>
              </a:ext>
            </a:extLst>
          </p:cNvPr>
          <p:cNvGrpSpPr/>
          <p:nvPr/>
        </p:nvGrpSpPr>
        <p:grpSpPr>
          <a:xfrm>
            <a:off x="7264492" y="5066543"/>
            <a:ext cx="921080" cy="715501"/>
            <a:chOff x="2360282" y="2597457"/>
            <a:chExt cx="921080" cy="715501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43C9DC2-3101-ED2F-F8E7-87903704801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42" name="Rectangle: Rounded Corners 341">
                <a:extLst>
                  <a:ext uri="{FF2B5EF4-FFF2-40B4-BE49-F238E27FC236}">
                    <a16:creationId xmlns:a16="http://schemas.microsoft.com/office/drawing/2014/main" id="{791C407C-7632-5B73-3DFB-8CF85898087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D4D9A8C4-FD96-6842-FE0E-DAA65841004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Rectangle: Rounded Corners 343">
                <a:extLst>
                  <a:ext uri="{FF2B5EF4-FFF2-40B4-BE49-F238E27FC236}">
                    <a16:creationId xmlns:a16="http://schemas.microsoft.com/office/drawing/2014/main" id="{16AE3813-EFEE-1B1F-4C25-2B0DA32E46A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4F6F73A-DCC9-F7D3-3621-31F2BA432D49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9C0E7549-F4EE-901F-752E-81136098458C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88B86B17-5A93-FFAC-2EB4-CE5DACD517A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6A21D9D9-EE8D-E665-4ECC-85E5C2145EB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8FAE3A1-EC83-6640-9A0D-A3CDF4E1F91A}"/>
              </a:ext>
            </a:extLst>
          </p:cNvPr>
          <p:cNvGrpSpPr/>
          <p:nvPr/>
        </p:nvGrpSpPr>
        <p:grpSpPr>
          <a:xfrm>
            <a:off x="8467354" y="5072621"/>
            <a:ext cx="921080" cy="715501"/>
            <a:chOff x="2360282" y="2597457"/>
            <a:chExt cx="921080" cy="715501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4776772A-4DE0-215F-E387-245FFC1F3EB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51" name="Rectangle: Rounded Corners 350">
                <a:extLst>
                  <a:ext uri="{FF2B5EF4-FFF2-40B4-BE49-F238E27FC236}">
                    <a16:creationId xmlns:a16="http://schemas.microsoft.com/office/drawing/2014/main" id="{DE8774E3-B476-7BE0-4ABC-E3316E20FC85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2" name="Rectangle: Rounded Corners 351">
                <a:extLst>
                  <a:ext uri="{FF2B5EF4-FFF2-40B4-BE49-F238E27FC236}">
                    <a16:creationId xmlns:a16="http://schemas.microsoft.com/office/drawing/2014/main" id="{A496E577-B694-A751-2A94-D7D008154E6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3" name="Rectangle: Rounded Corners 352">
                <a:extLst>
                  <a:ext uri="{FF2B5EF4-FFF2-40B4-BE49-F238E27FC236}">
                    <a16:creationId xmlns:a16="http://schemas.microsoft.com/office/drawing/2014/main" id="{7AE80F6E-AEF0-4A90-BDAA-201EC561E0FC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6C4ED759-D65E-B592-FD51-693EDF24B8E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48" name="Rectangle: Rounded Corners 347">
                <a:extLst>
                  <a:ext uri="{FF2B5EF4-FFF2-40B4-BE49-F238E27FC236}">
                    <a16:creationId xmlns:a16="http://schemas.microsoft.com/office/drawing/2014/main" id="{08DBC39A-D7CB-4F4C-D197-9687D6A939C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9" name="Rectangle: Rounded Corners 348">
                <a:extLst>
                  <a:ext uri="{FF2B5EF4-FFF2-40B4-BE49-F238E27FC236}">
                    <a16:creationId xmlns:a16="http://schemas.microsoft.com/office/drawing/2014/main" id="{9211E55C-428B-4521-1313-5849A31F835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0" name="Rectangle: Rounded Corners 349">
                <a:extLst>
                  <a:ext uri="{FF2B5EF4-FFF2-40B4-BE49-F238E27FC236}">
                    <a16:creationId xmlns:a16="http://schemas.microsoft.com/office/drawing/2014/main" id="{959CF81F-F914-9C1E-9E6E-4C29831CF287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9522664-2415-DA33-102B-436A3EEC0367}"/>
              </a:ext>
            </a:extLst>
          </p:cNvPr>
          <p:cNvGrpSpPr/>
          <p:nvPr/>
        </p:nvGrpSpPr>
        <p:grpSpPr>
          <a:xfrm>
            <a:off x="6007385" y="3905679"/>
            <a:ext cx="1025326" cy="1125327"/>
            <a:chOff x="2393982" y="2722149"/>
            <a:chExt cx="1025326" cy="1125327"/>
          </a:xfrm>
        </p:grpSpPr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0AA4C75-DCFC-B71B-8C91-A3318189B8B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B32FCAAF-F443-376D-4F0C-6013DAAC990F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4E458501-794F-6F7D-01DC-D280F6AF544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14D5E8D2-7D14-461C-1987-250ED9DABDC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9FDB7436-1CFE-D395-FB83-E6BD336C94EB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61729313-80BF-CA49-B8A3-0FB1BB2553E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787900D4-2905-9BCD-6AE7-9DC7A8BCFE9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6D3C7C14-8B55-2A13-EE79-DEA54244EA7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85B503D1-EBFF-683E-0056-5E1655A930A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66DD20D2-C522-4352-7F5B-89471F5C705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Information Management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1D5376D-8D11-53B3-14EB-2788839C3A4E}"/>
              </a:ext>
            </a:extLst>
          </p:cNvPr>
          <p:cNvGrpSpPr/>
          <p:nvPr/>
        </p:nvGrpSpPr>
        <p:grpSpPr>
          <a:xfrm>
            <a:off x="7210247" y="3911757"/>
            <a:ext cx="1025326" cy="971438"/>
            <a:chOff x="2393982" y="2722149"/>
            <a:chExt cx="1025326" cy="971438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CF51FF7-1DF8-8C2B-9F03-844405155731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867207BB-7910-BE84-96CC-81903AC322D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4C37777D-4A0C-F9E7-74E6-C5F494101F1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550BD0BC-8DA8-B211-8E16-49E15662354B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122B42F3-434E-7C58-6A00-77BDF83E46A6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10C48827-7939-B211-6311-55F71473339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7858684F-E004-C285-DD0A-544ACCC854BF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A941AAE0-6F01-2DD5-72A0-CD5367A5E41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D51FE611-9074-FF56-9D29-CA84070ADAE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C6F4AF61-9A51-F51B-83D3-26EAB440138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Ethics</a:t>
              </a: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374074F-87B0-13C3-C7BB-120BB4AFED21}"/>
              </a:ext>
            </a:extLst>
          </p:cNvPr>
          <p:cNvGrpSpPr/>
          <p:nvPr/>
        </p:nvGrpSpPr>
        <p:grpSpPr>
          <a:xfrm>
            <a:off x="8413109" y="3917835"/>
            <a:ext cx="1025326" cy="971438"/>
            <a:chOff x="2393982" y="2722149"/>
            <a:chExt cx="1025326" cy="971438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1097A2CA-5F79-6AB0-A77C-A720C7B211D6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70B85B35-D471-B728-BC5A-52E9C7BAFE9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CE0497A4-C87B-6513-66E6-9369677688C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9170EC9-CF5E-5CF9-6CF3-69A5D15DF9F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6" name="Rectangle: Rounded Corners 385">
                  <a:extLst>
                    <a:ext uri="{FF2B5EF4-FFF2-40B4-BE49-F238E27FC236}">
                      <a16:creationId xmlns:a16="http://schemas.microsoft.com/office/drawing/2014/main" id="{BE490CA4-B7BD-DF0E-7CED-AACC7B53059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4F5A59E-CDBE-83C5-168E-9155BFA636B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E11A6035-17E4-AF8D-EEF2-0A398864269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05A2E864-D6B0-C385-0AAD-33D4343B26D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246B294-0906-402E-7F5D-5DC4D5AEDCC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9FB4F5C-8D01-ADD2-5BA9-24B7C833197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STS</a:t>
              </a:r>
            </a:p>
          </p:txBody>
        </p:sp>
      </p:grpSp>
      <p:sp>
        <p:nvSpPr>
          <p:cNvPr id="387" name="Rectangle 386">
            <a:extLst>
              <a:ext uri="{FF2B5EF4-FFF2-40B4-BE49-F238E27FC236}">
                <a16:creationId xmlns:a16="http://schemas.microsoft.com/office/drawing/2014/main" id="{3C786891-9D62-ED0B-8F18-8783BAAAAD32}"/>
              </a:ext>
            </a:extLst>
          </p:cNvPr>
          <p:cNvSpPr/>
          <p:nvPr/>
        </p:nvSpPr>
        <p:spPr>
          <a:xfrm>
            <a:off x="22489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4E1BA062-D0D4-019C-D468-184B33557E33}"/>
              </a:ext>
            </a:extLst>
          </p:cNvPr>
          <p:cNvSpPr/>
          <p:nvPr/>
        </p:nvSpPr>
        <p:spPr>
          <a:xfrm>
            <a:off x="23529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Rectangle: Rounded Corners 388">
            <a:extLst>
              <a:ext uri="{FF2B5EF4-FFF2-40B4-BE49-F238E27FC236}">
                <a16:creationId xmlns:a16="http://schemas.microsoft.com/office/drawing/2014/main" id="{009CA4D1-D316-4508-CE11-FCB29C55DABE}"/>
              </a:ext>
            </a:extLst>
          </p:cNvPr>
          <p:cNvSpPr/>
          <p:nvPr/>
        </p:nvSpPr>
        <p:spPr>
          <a:xfrm>
            <a:off x="9124790" y="2376167"/>
            <a:ext cx="625171" cy="290293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5D88DBF-8137-188E-770B-CFE3FC0E3AE4}"/>
              </a:ext>
            </a:extLst>
          </p:cNvPr>
          <p:cNvSpPr txBox="1"/>
          <p:nvPr/>
        </p:nvSpPr>
        <p:spPr>
          <a:xfrm>
            <a:off x="9143494" y="2392876"/>
            <a:ext cx="580237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8967459" y="5412659"/>
              <a:ext cx="2483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Quizzes Dashboard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5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B10699-581D-E810-F159-64CE94EF83FF}"/>
              </a:ext>
            </a:extLst>
          </p:cNvPr>
          <p:cNvSpPr/>
          <p:nvPr/>
        </p:nvSpPr>
        <p:spPr>
          <a:xfrm>
            <a:off x="6324819" y="1808596"/>
            <a:ext cx="1527464" cy="463543"/>
          </a:xfrm>
          <a:prstGeom prst="roundRect">
            <a:avLst/>
          </a:prstGeom>
          <a:solidFill>
            <a:srgbClr val="0C325C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4343399" y="1792398"/>
            <a:ext cx="1527464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4618802" y="1834584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317FB-9450-9922-C189-B79C16DE6A61}"/>
              </a:ext>
            </a:extLst>
          </p:cNvPr>
          <p:cNvSpPr txBox="1"/>
          <p:nvPr/>
        </p:nvSpPr>
        <p:spPr>
          <a:xfrm>
            <a:off x="6600222" y="1841273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4371976" y="2099150"/>
            <a:ext cx="1468754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4726244" y="2181281"/>
            <a:ext cx="753035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980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notes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9D6EF45-B2CB-64FE-3EF1-E78E0B2F8173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22C8DE-BEB1-93FC-B673-2878A11EE29A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771963-327B-FA17-D597-CA6460700EC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5460A6D5-A709-62E0-CCD7-0C25A5EA582A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3D5E4E23-A2A5-ABAE-217B-5EE597533A9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0ECCF1F2-EA77-F465-B733-0125798CA67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6AAEE59-6EE7-ACA1-D8FE-81DA6445194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CF813392-9F79-0DCE-C60E-1E2BE714939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69E88690-3160-6E7F-7D5C-A270096F626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10C18E51-6346-5D5A-E1BC-915444668C3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CFFC194-E1EA-5F43-4C66-7598EA17B87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56DCB12-2AE0-2338-1174-5F827E755D51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279C3B8-CA05-91B8-6F3C-CC3AC532EFDA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9B92CA0-4394-91ED-6F26-8B44A7D3B38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00ACC565-E22D-8ADD-D139-36E5A944CF0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7B39B0F0-9614-2241-1AD6-30A222DA30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CCAA422C-EC1E-987C-7C07-137F8BBA09B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095662A1-5881-5AC6-87D1-88F0E0AE0D7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B6E38267-6B3E-E0A9-F7CB-BEC0492C7B9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5BEDA4C7-EAE9-7D8C-D916-8FCFED358572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26C10BB9-4BF9-2F47-99BC-66F970B8F1B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AB97E89-16C5-E1BF-2C60-51B81BD5435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8FC908F-7FF6-2B3A-99A8-954DB4DEB32F}"/>
              </a:ext>
            </a:extLst>
          </p:cNvPr>
          <p:cNvGrpSpPr/>
          <p:nvPr/>
        </p:nvGrpSpPr>
        <p:grpSpPr>
          <a:xfrm>
            <a:off x="4799706" y="2734305"/>
            <a:ext cx="1025326" cy="971438"/>
            <a:chOff x="2393982" y="2722149"/>
            <a:chExt cx="1025326" cy="971438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6245328A-E500-D787-7D6F-415A6ADD316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5ED8B93-2939-A1BD-2FA8-9C015C81D467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9269B97D-CB67-8636-BB85-011D4C6E2E1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F7A7857-8178-EDE5-935D-8F0EF33962E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C225A8ED-2E40-63B8-9EAA-F64728F8365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5DA03A8A-2575-F2EB-BB81-D22E7E37723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BFB96E83-54A7-11C0-4958-11FABE9AE49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846C11CE-6E8B-4BFD-F998-43CCB7F0A99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4150003F-FACF-72E8-5772-457C7AE8466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96AECA2-DC4B-7C31-2987-EFBF42C341A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English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536AE2B-D3B0-01BD-9B60-EE564BC46D38}"/>
              </a:ext>
            </a:extLst>
          </p:cNvPr>
          <p:cNvGrpSpPr/>
          <p:nvPr/>
        </p:nvGrpSpPr>
        <p:grpSpPr>
          <a:xfrm>
            <a:off x="6002568" y="2740383"/>
            <a:ext cx="1025326" cy="971438"/>
            <a:chOff x="2393982" y="2722149"/>
            <a:chExt cx="1025326" cy="97143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1E00278D-1B12-34C7-0DB7-E286BE20461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38877E4E-73A3-D17A-495B-708D3CD3AE0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8" name="Rectangle: Rounded Corners 247">
                  <a:extLst>
                    <a:ext uri="{FF2B5EF4-FFF2-40B4-BE49-F238E27FC236}">
                      <a16:creationId xmlns:a16="http://schemas.microsoft.com/office/drawing/2014/main" id="{5A492F06-95E4-FB0E-6A66-6C96CE57CE1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74B4F9FB-9F11-A459-0E0F-031C7BD9453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61F5D84E-01CB-6E1C-FCC7-35B5561519F0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C7650D5-6F94-875B-6621-26100C8FB21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2D7AB1B-4814-91B1-2518-7DEC6BF9651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0DCECE48-BE0F-BFD9-5D8C-0C721677F06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E75305CF-E070-B7FB-3EEB-B46B7A310C9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B305D5-15C4-9541-FD08-3EC8C9DE567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Filipino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CF6769D-797C-FCA6-2728-4D3D602B0719}"/>
              </a:ext>
            </a:extLst>
          </p:cNvPr>
          <p:cNvGrpSpPr/>
          <p:nvPr/>
        </p:nvGrpSpPr>
        <p:grpSpPr>
          <a:xfrm>
            <a:off x="7205430" y="2746461"/>
            <a:ext cx="1025326" cy="971438"/>
            <a:chOff x="2393982" y="2722149"/>
            <a:chExt cx="1025326" cy="971438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BCDB48B-236C-51C5-5225-4A47B5796952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2F239AA3-F306-6359-7DC2-F01CFA0809D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803666AD-3246-728A-2A52-06FAE861FDF4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0" name="Rectangle: Rounded Corners 259">
                  <a:extLst>
                    <a:ext uri="{FF2B5EF4-FFF2-40B4-BE49-F238E27FC236}">
                      <a16:creationId xmlns:a16="http://schemas.microsoft.com/office/drawing/2014/main" id="{6710FABF-6966-0730-D9CE-3A1813C81F2C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F0FBE5A8-1C0A-13CC-A355-0B60B5527E60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CA6243AC-9958-FA85-2A94-3DEA423AB32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FCD8DBCA-5605-20B6-55F9-F35B8989A30A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670F2F20-DA0F-C098-A8E1-79BC92544AA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9DFBF628-AC97-3FAF-D592-E650F77C166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51595F3-84EE-98CD-D749-59FD82E417E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AFDD73-7A29-6CA5-9F41-621395F0E319}"/>
              </a:ext>
            </a:extLst>
          </p:cNvPr>
          <p:cNvGrpSpPr/>
          <p:nvPr/>
        </p:nvGrpSpPr>
        <p:grpSpPr>
          <a:xfrm>
            <a:off x="8408292" y="2752539"/>
            <a:ext cx="1025326" cy="1125327"/>
            <a:chOff x="2393982" y="2722149"/>
            <a:chExt cx="1025326" cy="1125327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0E07F65C-19FB-E35E-F5C8-4D6FF18E8D8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DC4D4D73-3661-B810-002C-834265A0A53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70" name="Rectangle: Rounded Corners 269">
                  <a:extLst>
                    <a:ext uri="{FF2B5EF4-FFF2-40B4-BE49-F238E27FC236}">
                      <a16:creationId xmlns:a16="http://schemas.microsoft.com/office/drawing/2014/main" id="{2476FCE0-4456-ACFE-BE74-F6DBB7A9232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1" name="Rectangle: Rounded Corners 270">
                  <a:extLst>
                    <a:ext uri="{FF2B5EF4-FFF2-40B4-BE49-F238E27FC236}">
                      <a16:creationId xmlns:a16="http://schemas.microsoft.com/office/drawing/2014/main" id="{76BE35A2-BAA8-BEDA-3C92-563A34BBE121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A909DBC7-6528-7786-E592-6BD552CFB299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11F0FBD-FD89-A0F8-C87B-34DD016AC0B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67" name="Rectangle: Rounded Corners 266">
                  <a:extLst>
                    <a:ext uri="{FF2B5EF4-FFF2-40B4-BE49-F238E27FC236}">
                      <a16:creationId xmlns:a16="http://schemas.microsoft.com/office/drawing/2014/main" id="{95C2B4B6-56E0-C283-228A-9DD159BBB1A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8" name="Rectangle: Rounded Corners 267">
                  <a:extLst>
                    <a:ext uri="{FF2B5EF4-FFF2-40B4-BE49-F238E27FC236}">
                      <a16:creationId xmlns:a16="http://schemas.microsoft.com/office/drawing/2014/main" id="{D42358F5-EB40-03AD-B7D5-BB95F9AF008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9" name="Rectangle: Rounded Corners 268">
                  <a:extLst>
                    <a:ext uri="{FF2B5EF4-FFF2-40B4-BE49-F238E27FC236}">
                      <a16:creationId xmlns:a16="http://schemas.microsoft.com/office/drawing/2014/main" id="{33799DC8-A509-3044-D303-2720DBEA75A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EC58DAE1-2C3B-32A6-7F02-4CB53C5EA6F1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CF4449F4-4D1E-6CCA-2322-80C8C70E7B04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1D6E5F9-C4C9-8A01-8BEA-23D4915F3B6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4C63D604-10ED-AAC6-BB92-122B87852B8A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F0FEC8B6-859F-6F07-436A-D2BEBF4EB2A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8" name="Rectangle: Rounded Corners 347">
                  <a:extLst>
                    <a:ext uri="{FF2B5EF4-FFF2-40B4-BE49-F238E27FC236}">
                      <a16:creationId xmlns:a16="http://schemas.microsoft.com/office/drawing/2014/main" id="{CDC0207B-F6C2-B25D-19B8-A878A5ACD30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9" name="Rectangle: Rounded Corners 348">
                  <a:extLst>
                    <a:ext uri="{FF2B5EF4-FFF2-40B4-BE49-F238E27FC236}">
                      <a16:creationId xmlns:a16="http://schemas.microsoft.com/office/drawing/2014/main" id="{C05339D8-B20C-C93B-1313-B113B12AE2F5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D5B4DC55-5E6B-7435-61F4-CB2702FCAF9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9325F769-3310-31FB-42E2-8449B50B3B8C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F74A20E9-B824-D8CC-1C84-FD31288C68D6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8CD325AA-3D19-7F5E-3631-6FF9D3D8621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938EC07-12E4-071C-D8FC-8D11D670140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7DF6E60-66B2-D3E3-1FDA-92A1B6324F2F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CE8F89EA-B3BD-5DA5-21D8-F30B9EE632D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9C5B5CC1-2E77-95AB-4B89-CE9FA1E635D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96F7475C-306A-54C7-B7C2-31D56711572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F05E09EB-580D-3081-8DDF-692ECA2AD46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4B9ED6C6-C9F4-9F25-534F-F4A26F15C4C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5442D7F-DB7B-272E-A676-F0AD7F2F4754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AD2C25F5-E4F7-41B4-E715-6EB5CE63AF58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6" name="Rectangle: Rounded Corners 355">
                  <a:extLst>
                    <a:ext uri="{FF2B5EF4-FFF2-40B4-BE49-F238E27FC236}">
                      <a16:creationId xmlns:a16="http://schemas.microsoft.com/office/drawing/2014/main" id="{6CF114D1-8F98-5BE8-E970-E7E6E063BF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52EC4880-5D15-1EEB-17AB-8C83770F60C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CA97C12D-538C-2A9C-5D47-0ABE398DD8B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AFE5C40-6AD5-09AF-01A3-98EC5669C7D7}"/>
              </a:ext>
            </a:extLst>
          </p:cNvPr>
          <p:cNvGrpSpPr/>
          <p:nvPr/>
        </p:nvGrpSpPr>
        <p:grpSpPr>
          <a:xfrm>
            <a:off x="4804523" y="3899601"/>
            <a:ext cx="1025326" cy="1125327"/>
            <a:chOff x="2393982" y="2722149"/>
            <a:chExt cx="1025326" cy="1125327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5F089ECC-18AD-F8F8-1526-F2A31A03833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C639BC5F-A8E8-5754-81B0-6C78E92C1C2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9" name="Rectangle: Rounded Corners 368">
                  <a:extLst>
                    <a:ext uri="{FF2B5EF4-FFF2-40B4-BE49-F238E27FC236}">
                      <a16:creationId xmlns:a16="http://schemas.microsoft.com/office/drawing/2014/main" id="{BDCCEDD5-C67B-DD3F-4CB2-359BFDE27FA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398AC29D-CDC1-1C3F-3C3C-CBAC2FB5FC6C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F8A9723F-9D1F-784E-D0D9-54DED12A58D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F2225CE6-1B4F-1EDE-AC26-1409D074546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2CA76E58-7956-B363-D5D1-125AC169D9F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7" name="Rectangle: Rounded Corners 366">
                  <a:extLst>
                    <a:ext uri="{FF2B5EF4-FFF2-40B4-BE49-F238E27FC236}">
                      <a16:creationId xmlns:a16="http://schemas.microsoft.com/office/drawing/2014/main" id="{9601E464-FB91-B74F-1F87-9BBDC70B2B3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8" name="Rectangle: Rounded Corners 367">
                  <a:extLst>
                    <a:ext uri="{FF2B5EF4-FFF2-40B4-BE49-F238E27FC236}">
                      <a16:creationId xmlns:a16="http://schemas.microsoft.com/office/drawing/2014/main" id="{74F5AA98-287A-E8B7-F576-6256F876552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65EB0CED-D611-1833-F848-9E7870E9405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Operating Systems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5E8D148-99C3-CB84-D39D-C0B8DA08D11D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7B302AD8-D84E-5F08-22F4-0EFD33FBD93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13" name="Rectangle: Rounded Corners 412">
                <a:extLst>
                  <a:ext uri="{FF2B5EF4-FFF2-40B4-BE49-F238E27FC236}">
                    <a16:creationId xmlns:a16="http://schemas.microsoft.com/office/drawing/2014/main" id="{49FA2D52-063F-A915-1F59-C865DCAE75C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4" name="Rectangle: Rounded Corners 413">
                <a:extLst>
                  <a:ext uri="{FF2B5EF4-FFF2-40B4-BE49-F238E27FC236}">
                    <a16:creationId xmlns:a16="http://schemas.microsoft.com/office/drawing/2014/main" id="{2166EB67-DE6B-43E8-1C3B-F2AFA4715D6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5" name="Rectangle: Rounded Corners 414">
                <a:extLst>
                  <a:ext uri="{FF2B5EF4-FFF2-40B4-BE49-F238E27FC236}">
                    <a16:creationId xmlns:a16="http://schemas.microsoft.com/office/drawing/2014/main" id="{B7218252-F74A-100B-0473-EAFF8845D788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9934390D-E874-9A31-DB56-14EC4B5B7F0F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10" name="Rectangle: Rounded Corners 409">
                <a:extLst>
                  <a:ext uri="{FF2B5EF4-FFF2-40B4-BE49-F238E27FC236}">
                    <a16:creationId xmlns:a16="http://schemas.microsoft.com/office/drawing/2014/main" id="{1366A756-7376-A7A7-D917-B9DBA52F604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1" name="Rectangle: Rounded Corners 410">
                <a:extLst>
                  <a:ext uri="{FF2B5EF4-FFF2-40B4-BE49-F238E27FC236}">
                    <a16:creationId xmlns:a16="http://schemas.microsoft.com/office/drawing/2014/main" id="{B09B7972-8BB6-622B-45AC-50429770B9CC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2" name="Rectangle: Rounded Corners 411">
                <a:extLst>
                  <a:ext uri="{FF2B5EF4-FFF2-40B4-BE49-F238E27FC236}">
                    <a16:creationId xmlns:a16="http://schemas.microsoft.com/office/drawing/2014/main" id="{A1A92A1D-D355-A7A9-4B84-5F70227A4BC2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C9BA8B9B-B9C7-A31E-0B9E-49F85125E9A2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C94D04DF-57D6-1F9F-A0BF-7ADDA875A76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24" name="Rectangle: Rounded Corners 423">
                <a:extLst>
                  <a:ext uri="{FF2B5EF4-FFF2-40B4-BE49-F238E27FC236}">
                    <a16:creationId xmlns:a16="http://schemas.microsoft.com/office/drawing/2014/main" id="{527FABBA-8DC6-455B-2610-4895704F241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0A738994-0524-8C51-0CB0-A0C3B9F3647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6" name="Rectangle: Rounded Corners 425">
                <a:extLst>
                  <a:ext uri="{FF2B5EF4-FFF2-40B4-BE49-F238E27FC236}">
                    <a16:creationId xmlns:a16="http://schemas.microsoft.com/office/drawing/2014/main" id="{2465C9A3-EF2C-C474-BA3B-6D7BDC48919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7E2247DA-93F4-3B61-EDB7-769D23313B1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21" name="Rectangle: Rounded Corners 420">
                <a:extLst>
                  <a:ext uri="{FF2B5EF4-FFF2-40B4-BE49-F238E27FC236}">
                    <a16:creationId xmlns:a16="http://schemas.microsoft.com/office/drawing/2014/main" id="{F3DCBA75-AD79-36D7-6176-E76DDBC5019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2" name="Rectangle: Rounded Corners 421">
                <a:extLst>
                  <a:ext uri="{FF2B5EF4-FFF2-40B4-BE49-F238E27FC236}">
                    <a16:creationId xmlns:a16="http://schemas.microsoft.com/office/drawing/2014/main" id="{E95B0AAD-085A-B790-5657-1661F09FF1D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3" name="Rectangle: Rounded Corners 422">
                <a:extLst>
                  <a:ext uri="{FF2B5EF4-FFF2-40B4-BE49-F238E27FC236}">
                    <a16:creationId xmlns:a16="http://schemas.microsoft.com/office/drawing/2014/main" id="{F53260DD-4C5D-0C86-5420-D3E4585CD3B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9E76A37-C5BA-FB56-D88D-7E46A3915209}"/>
              </a:ext>
            </a:extLst>
          </p:cNvPr>
          <p:cNvGrpSpPr/>
          <p:nvPr/>
        </p:nvGrpSpPr>
        <p:grpSpPr>
          <a:xfrm>
            <a:off x="4858768" y="5064897"/>
            <a:ext cx="921080" cy="715501"/>
            <a:chOff x="2360282" y="2597457"/>
            <a:chExt cx="921080" cy="715501"/>
          </a:xfrm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533D475-C731-0E2D-241B-8F233897784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35" name="Rectangle: Rounded Corners 434">
                <a:extLst>
                  <a:ext uri="{FF2B5EF4-FFF2-40B4-BE49-F238E27FC236}">
                    <a16:creationId xmlns:a16="http://schemas.microsoft.com/office/drawing/2014/main" id="{85FD1A96-EF95-A58D-E9D2-A34F9AABF00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6" name="Rectangle: Rounded Corners 435">
                <a:extLst>
                  <a:ext uri="{FF2B5EF4-FFF2-40B4-BE49-F238E27FC236}">
                    <a16:creationId xmlns:a16="http://schemas.microsoft.com/office/drawing/2014/main" id="{C89A0843-7503-073B-87E2-922C997DB30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7" name="Rectangle: Rounded Corners 436">
                <a:extLst>
                  <a:ext uri="{FF2B5EF4-FFF2-40B4-BE49-F238E27FC236}">
                    <a16:creationId xmlns:a16="http://schemas.microsoft.com/office/drawing/2014/main" id="{D8F81BF0-4A37-025C-8484-EE1AD6D6A82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50ED10FE-C01F-48AD-F307-CE19081B3DC7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6832FA7C-9BCB-B0FF-2C9F-6B3CBC420C79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62A87689-E3C5-123D-7557-4DAE5E6CD6F2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4" name="Rectangle: Rounded Corners 433">
                <a:extLst>
                  <a:ext uri="{FF2B5EF4-FFF2-40B4-BE49-F238E27FC236}">
                    <a16:creationId xmlns:a16="http://schemas.microsoft.com/office/drawing/2014/main" id="{DFFAB9E0-A17C-A10B-00CD-22FBD2A93B04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5CE6B462-6C1E-F72A-B7B6-1C5C7762CAB7}"/>
              </a:ext>
            </a:extLst>
          </p:cNvPr>
          <p:cNvGrpSpPr/>
          <p:nvPr/>
        </p:nvGrpSpPr>
        <p:grpSpPr>
          <a:xfrm>
            <a:off x="6061630" y="5070975"/>
            <a:ext cx="921080" cy="715501"/>
            <a:chOff x="2360282" y="2597457"/>
            <a:chExt cx="921080" cy="715501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8A9E454-6EBB-0BAE-1F14-7D3F28AE81C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46" name="Rectangle: Rounded Corners 445">
                <a:extLst>
                  <a:ext uri="{FF2B5EF4-FFF2-40B4-BE49-F238E27FC236}">
                    <a16:creationId xmlns:a16="http://schemas.microsoft.com/office/drawing/2014/main" id="{A2CB4D75-36EE-BD48-7857-B69B1DD4C35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7" name="Rectangle: Rounded Corners 446">
                <a:extLst>
                  <a:ext uri="{FF2B5EF4-FFF2-40B4-BE49-F238E27FC236}">
                    <a16:creationId xmlns:a16="http://schemas.microsoft.com/office/drawing/2014/main" id="{D0C05F74-4FCD-6CB1-17F7-BAA02507131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8" name="Rectangle: Rounded Corners 447">
                <a:extLst>
                  <a:ext uri="{FF2B5EF4-FFF2-40B4-BE49-F238E27FC236}">
                    <a16:creationId xmlns:a16="http://schemas.microsoft.com/office/drawing/2014/main" id="{B0BF7EE2-58EE-5D60-21A4-8B38FDF00C25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FE2067CA-6841-8D10-C1F4-E672F050BD0D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43" name="Rectangle: Rounded Corners 442">
                <a:extLst>
                  <a:ext uri="{FF2B5EF4-FFF2-40B4-BE49-F238E27FC236}">
                    <a16:creationId xmlns:a16="http://schemas.microsoft.com/office/drawing/2014/main" id="{AC86BC74-2062-8617-8EE8-F431E574E94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4" name="Rectangle: Rounded Corners 443">
                <a:extLst>
                  <a:ext uri="{FF2B5EF4-FFF2-40B4-BE49-F238E27FC236}">
                    <a16:creationId xmlns:a16="http://schemas.microsoft.com/office/drawing/2014/main" id="{5D286C58-2F08-1BC5-EA71-7FF56106073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5" name="Rectangle: Rounded Corners 444">
                <a:extLst>
                  <a:ext uri="{FF2B5EF4-FFF2-40B4-BE49-F238E27FC236}">
                    <a16:creationId xmlns:a16="http://schemas.microsoft.com/office/drawing/2014/main" id="{2D679488-6BEF-82F6-6B20-1CBE4EB44251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A06E78E8-9ECA-4C7B-E53B-BCBF5180B6A3}"/>
              </a:ext>
            </a:extLst>
          </p:cNvPr>
          <p:cNvGrpSpPr/>
          <p:nvPr/>
        </p:nvGrpSpPr>
        <p:grpSpPr>
          <a:xfrm>
            <a:off x="7264492" y="5066543"/>
            <a:ext cx="921080" cy="715501"/>
            <a:chOff x="2360282" y="2597457"/>
            <a:chExt cx="921080" cy="715501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8BA49011-E2D9-7CF1-115A-D96ADE8210FF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57" name="Rectangle: Rounded Corners 456">
                <a:extLst>
                  <a:ext uri="{FF2B5EF4-FFF2-40B4-BE49-F238E27FC236}">
                    <a16:creationId xmlns:a16="http://schemas.microsoft.com/office/drawing/2014/main" id="{F894E927-172D-D3A8-8EF3-06D95AFB633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8" name="Rectangle: Rounded Corners 457">
                <a:extLst>
                  <a:ext uri="{FF2B5EF4-FFF2-40B4-BE49-F238E27FC236}">
                    <a16:creationId xmlns:a16="http://schemas.microsoft.com/office/drawing/2014/main" id="{135524E5-EB3B-16AA-E2DE-BD0FA7EBE6F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9" name="Rectangle: Rounded Corners 458">
                <a:extLst>
                  <a:ext uri="{FF2B5EF4-FFF2-40B4-BE49-F238E27FC236}">
                    <a16:creationId xmlns:a16="http://schemas.microsoft.com/office/drawing/2014/main" id="{665DB404-353F-6943-6D9B-4C8CCEBE3FB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DD4A9CC6-E159-45CB-CD4B-F2B852F629B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54" name="Rectangle: Rounded Corners 453">
                <a:extLst>
                  <a:ext uri="{FF2B5EF4-FFF2-40B4-BE49-F238E27FC236}">
                    <a16:creationId xmlns:a16="http://schemas.microsoft.com/office/drawing/2014/main" id="{062C9930-57BF-4DC8-2277-4A16B9BAC51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5" name="Rectangle: Rounded Corners 454">
                <a:extLst>
                  <a:ext uri="{FF2B5EF4-FFF2-40B4-BE49-F238E27FC236}">
                    <a16:creationId xmlns:a16="http://schemas.microsoft.com/office/drawing/2014/main" id="{223786BE-7776-89ED-5D21-4125B3453B1A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6" name="Rectangle: Rounded Corners 455">
                <a:extLst>
                  <a:ext uri="{FF2B5EF4-FFF2-40B4-BE49-F238E27FC236}">
                    <a16:creationId xmlns:a16="http://schemas.microsoft.com/office/drawing/2014/main" id="{3BC96B04-AE63-88E7-06B9-3F84E9707866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F90D0D45-EF39-0657-B71B-B7BB71104714}"/>
              </a:ext>
            </a:extLst>
          </p:cNvPr>
          <p:cNvGrpSpPr/>
          <p:nvPr/>
        </p:nvGrpSpPr>
        <p:grpSpPr>
          <a:xfrm>
            <a:off x="8467354" y="5072621"/>
            <a:ext cx="921080" cy="715501"/>
            <a:chOff x="2360282" y="2597457"/>
            <a:chExt cx="921080" cy="715501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6E2A4121-A416-6947-E2C6-9392EB44E05C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68" name="Rectangle: Rounded Corners 467">
                <a:extLst>
                  <a:ext uri="{FF2B5EF4-FFF2-40B4-BE49-F238E27FC236}">
                    <a16:creationId xmlns:a16="http://schemas.microsoft.com/office/drawing/2014/main" id="{137D6E19-95EC-A3B1-53EF-1534222642CC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9" name="Rectangle: Rounded Corners 468">
                <a:extLst>
                  <a:ext uri="{FF2B5EF4-FFF2-40B4-BE49-F238E27FC236}">
                    <a16:creationId xmlns:a16="http://schemas.microsoft.com/office/drawing/2014/main" id="{3F3A5C40-A621-D172-50C8-58CDB850247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0" name="Rectangle: Rounded Corners 469">
                <a:extLst>
                  <a:ext uri="{FF2B5EF4-FFF2-40B4-BE49-F238E27FC236}">
                    <a16:creationId xmlns:a16="http://schemas.microsoft.com/office/drawing/2014/main" id="{0EBF87F9-4CD1-A80B-19EE-AEB294FBE31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446DEDE2-45A7-D7A1-A44E-D1CA84F7F81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65" name="Rectangle: Rounded Corners 464">
                <a:extLst>
                  <a:ext uri="{FF2B5EF4-FFF2-40B4-BE49-F238E27FC236}">
                    <a16:creationId xmlns:a16="http://schemas.microsoft.com/office/drawing/2014/main" id="{DFB286C4-2E88-DDA3-48E6-E9BA1942F19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6" name="Rectangle: Rounded Corners 465">
                <a:extLst>
                  <a:ext uri="{FF2B5EF4-FFF2-40B4-BE49-F238E27FC236}">
                    <a16:creationId xmlns:a16="http://schemas.microsoft.com/office/drawing/2014/main" id="{1C6BF69F-47B1-2461-50D6-C466A778C03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7" name="Rectangle: Rounded Corners 466">
                <a:extLst>
                  <a:ext uri="{FF2B5EF4-FFF2-40B4-BE49-F238E27FC236}">
                    <a16:creationId xmlns:a16="http://schemas.microsoft.com/office/drawing/2014/main" id="{A9E435E3-3466-CD89-F5C0-54536F7FC26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EEF07A8-827D-0BF2-D2E2-F890B235D9A9}"/>
              </a:ext>
            </a:extLst>
          </p:cNvPr>
          <p:cNvGrpSpPr/>
          <p:nvPr/>
        </p:nvGrpSpPr>
        <p:grpSpPr>
          <a:xfrm>
            <a:off x="6007385" y="3905679"/>
            <a:ext cx="1025326" cy="1125327"/>
            <a:chOff x="2393982" y="2722149"/>
            <a:chExt cx="1025326" cy="1125327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F0294B46-711E-F0DA-0CFB-EDFBA411C6F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6A74479F-44FD-7795-64CE-1DBFB5AD77E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B2A9514C-C408-3D76-C3B2-4E5F6F016B0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0956D6A4-2820-00E4-52CF-84CC95C79AC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377C3E84-C715-F82B-1865-D19D76D53C5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746231F-6B12-5D17-735E-779D8149672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77" name="Rectangle: Rounded Corners 376">
                  <a:extLst>
                    <a:ext uri="{FF2B5EF4-FFF2-40B4-BE49-F238E27FC236}">
                      <a16:creationId xmlns:a16="http://schemas.microsoft.com/office/drawing/2014/main" id="{57AA9E04-A9EE-D241-D4B3-42769DF0163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8" name="Rectangle: Rounded Corners 377">
                  <a:extLst>
                    <a:ext uri="{FF2B5EF4-FFF2-40B4-BE49-F238E27FC236}">
                      <a16:creationId xmlns:a16="http://schemas.microsoft.com/office/drawing/2014/main" id="{5CD8B9EE-B739-52DA-50DD-803D84A1319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9" name="Rectangle: Rounded Corners 378">
                  <a:extLst>
                    <a:ext uri="{FF2B5EF4-FFF2-40B4-BE49-F238E27FC236}">
                      <a16:creationId xmlns:a16="http://schemas.microsoft.com/office/drawing/2014/main" id="{A98D9FEF-CB1C-1889-D897-7D5218D9273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12133652-76CB-3D7A-57E0-62256F57933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Information Management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0E1D629-65C3-5068-4174-3185EBC22BAD}"/>
              </a:ext>
            </a:extLst>
          </p:cNvPr>
          <p:cNvGrpSpPr/>
          <p:nvPr/>
        </p:nvGrpSpPr>
        <p:grpSpPr>
          <a:xfrm>
            <a:off x="7210247" y="3911757"/>
            <a:ext cx="1025326" cy="971438"/>
            <a:chOff x="2393982" y="2722149"/>
            <a:chExt cx="1025326" cy="97143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5E1B486D-64BA-E733-F2B1-823C3FB5C3C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91F4A6B0-8A36-2C85-A5C2-7EEBE343031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FAB84813-B0BE-A274-083E-71EA79E6406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EF1980BA-1E09-0252-2C5E-E62EE163FACE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E22AE233-6AB1-DCD9-4E3A-ECFCE9E4CE4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05F2E7-8751-31CB-C23B-BD142D0561A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88" name="Rectangle: Rounded Corners 387">
                  <a:extLst>
                    <a:ext uri="{FF2B5EF4-FFF2-40B4-BE49-F238E27FC236}">
                      <a16:creationId xmlns:a16="http://schemas.microsoft.com/office/drawing/2014/main" id="{CDDCF3B2-06BC-2E03-02FD-E4F8FEA80C08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9" name="Rectangle: Rounded Corners 388">
                  <a:extLst>
                    <a:ext uri="{FF2B5EF4-FFF2-40B4-BE49-F238E27FC236}">
                      <a16:creationId xmlns:a16="http://schemas.microsoft.com/office/drawing/2014/main" id="{EDAAAEFD-3005-064E-F3B6-C8F70F98362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0" name="Rectangle: Rounded Corners 389">
                  <a:extLst>
                    <a:ext uri="{FF2B5EF4-FFF2-40B4-BE49-F238E27FC236}">
                      <a16:creationId xmlns:a16="http://schemas.microsoft.com/office/drawing/2014/main" id="{04C8C6CA-50B4-AEEF-65B8-71B1CD44F70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B67600-3839-5573-E8DD-C490CE89BE0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Ethics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DA52EDC0-DA4B-2C25-7CA0-0DC23A5F1AE5}"/>
              </a:ext>
            </a:extLst>
          </p:cNvPr>
          <p:cNvGrpSpPr/>
          <p:nvPr/>
        </p:nvGrpSpPr>
        <p:grpSpPr>
          <a:xfrm>
            <a:off x="8413109" y="3917835"/>
            <a:ext cx="1025326" cy="971438"/>
            <a:chOff x="2393982" y="2722149"/>
            <a:chExt cx="1025326" cy="971438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AFA5860-5DAD-AC41-7880-94978265C0E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53739E76-693C-708A-320D-B0D4CED94D54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3C9CA776-C5B4-3083-AFBE-07C8E323434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AF488E57-FE94-72F2-0260-6C1BF1693ED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AB0144A4-40E8-91D9-5FE0-8BC0862FC4F2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D1840EB-C834-D5DE-252C-37C75EACA83A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99" name="Rectangle: Rounded Corners 398">
                  <a:extLst>
                    <a:ext uri="{FF2B5EF4-FFF2-40B4-BE49-F238E27FC236}">
                      <a16:creationId xmlns:a16="http://schemas.microsoft.com/office/drawing/2014/main" id="{317477B7-C24F-5DF8-10F0-1BB6D81B970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0" name="Rectangle: Rounded Corners 399">
                  <a:extLst>
                    <a:ext uri="{FF2B5EF4-FFF2-40B4-BE49-F238E27FC236}">
                      <a16:creationId xmlns:a16="http://schemas.microsoft.com/office/drawing/2014/main" id="{36AB27B4-E520-925E-DEB7-8F0C0FA4EC3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340B0092-2C7D-81F0-AF1C-9ECA32078D3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BF98A515-C34E-35A5-CA2F-5D8AA4D93BE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STS</a:t>
              </a:r>
            </a:p>
          </p:txBody>
        </p: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04A824A3-35DB-6491-22DA-766AFCF26C1E}"/>
              </a:ext>
            </a:extLst>
          </p:cNvPr>
          <p:cNvSpPr/>
          <p:nvPr/>
        </p:nvSpPr>
        <p:spPr>
          <a:xfrm>
            <a:off x="22489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8B4E3966-6941-C5F4-BB20-15D1907605CC}"/>
              </a:ext>
            </a:extLst>
          </p:cNvPr>
          <p:cNvSpPr/>
          <p:nvPr/>
        </p:nvSpPr>
        <p:spPr>
          <a:xfrm>
            <a:off x="23529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Notes Dashboard Feature</a:t>
              </a:r>
            </a:p>
          </p:txBody>
        </p:sp>
      </p:grpSp>
      <p:sp>
        <p:nvSpPr>
          <p:cNvPr id="474" name="Rectangle: Rounded Corners 473">
            <a:extLst>
              <a:ext uri="{FF2B5EF4-FFF2-40B4-BE49-F238E27FC236}">
                <a16:creationId xmlns:a16="http://schemas.microsoft.com/office/drawing/2014/main" id="{9E484EFA-8013-7E0E-B1F4-9191EDC9A590}"/>
              </a:ext>
            </a:extLst>
          </p:cNvPr>
          <p:cNvSpPr/>
          <p:nvPr/>
        </p:nvSpPr>
        <p:spPr>
          <a:xfrm>
            <a:off x="9124790" y="2376167"/>
            <a:ext cx="625171" cy="290293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3DFFFBB-E928-9C1C-05F7-F30561D97E35}"/>
              </a:ext>
            </a:extLst>
          </p:cNvPr>
          <p:cNvSpPr txBox="1"/>
          <p:nvPr/>
        </p:nvSpPr>
        <p:spPr>
          <a:xfrm>
            <a:off x="9143494" y="2392876"/>
            <a:ext cx="580237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261510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C1E65-1724-FCC2-BB95-95C957A5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230" y="-16376073"/>
            <a:ext cx="41305019" cy="2323407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92C2983-238D-36A8-942C-E44E53CE5B48}"/>
              </a:ext>
            </a:extLst>
          </p:cNvPr>
          <p:cNvSpPr/>
          <p:nvPr/>
        </p:nvSpPr>
        <p:spPr>
          <a:xfrm>
            <a:off x="-211026" y="3429000"/>
            <a:ext cx="25996886" cy="1869743"/>
          </a:xfrm>
          <a:prstGeom prst="rect">
            <a:avLst/>
          </a:prstGeom>
          <a:gradFill flip="none" rotWithShape="1">
            <a:gsLst>
              <a:gs pos="0">
                <a:srgbClr val="072665">
                  <a:shade val="30000"/>
                  <a:satMod val="115000"/>
                </a:srgbClr>
              </a:gs>
              <a:gs pos="50000">
                <a:srgbClr val="072665">
                  <a:shade val="67500"/>
                  <a:satMod val="115000"/>
                </a:srgbClr>
              </a:gs>
              <a:gs pos="100000">
                <a:srgbClr val="07266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136CD2-D17F-DADF-CD26-BFC109698569}"/>
              </a:ext>
            </a:extLst>
          </p:cNvPr>
          <p:cNvSpPr/>
          <p:nvPr/>
        </p:nvSpPr>
        <p:spPr>
          <a:xfrm>
            <a:off x="8009367" y="3552826"/>
            <a:ext cx="1799191" cy="1621276"/>
          </a:xfrm>
          <a:prstGeom prst="roundRect">
            <a:avLst>
              <a:gd name="adj" fmla="val 20086"/>
            </a:avLst>
          </a:prstGeom>
          <a:solidFill>
            <a:srgbClr val="003B6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515F5-6FF1-1694-232B-B20DE0763996}"/>
              </a:ext>
            </a:extLst>
          </p:cNvPr>
          <p:cNvSpPr txBox="1"/>
          <p:nvPr/>
        </p:nvSpPr>
        <p:spPr>
          <a:xfrm>
            <a:off x="22278384" y="3688503"/>
            <a:ext cx="3193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10:00 AM</a:t>
            </a:r>
          </a:p>
          <a:p>
            <a:pPr algn="r"/>
            <a:r>
              <a:rPr lang="en-CA" sz="4000" dirty="0">
                <a:solidFill>
                  <a:schemeClr val="bg1"/>
                </a:solidFill>
              </a:rPr>
              <a:t>2022-10-25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E3D7E1-7A5F-1C50-FAAD-146FF8341CC8}"/>
              </a:ext>
            </a:extLst>
          </p:cNvPr>
          <p:cNvSpPr/>
          <p:nvPr/>
        </p:nvSpPr>
        <p:spPr>
          <a:xfrm>
            <a:off x="19917322" y="3971499"/>
            <a:ext cx="1323832" cy="723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8260238-972E-72CF-2F44-DCFFFD71A693}"/>
              </a:ext>
            </a:extLst>
          </p:cNvPr>
          <p:cNvSpPr/>
          <p:nvPr/>
        </p:nvSpPr>
        <p:spPr>
          <a:xfrm>
            <a:off x="20906784" y="4152329"/>
            <a:ext cx="491319" cy="3957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247933-E926-6F42-05DA-4C161074AD78}"/>
              </a:ext>
            </a:extLst>
          </p:cNvPr>
          <p:cNvSpPr/>
          <p:nvPr/>
        </p:nvSpPr>
        <p:spPr>
          <a:xfrm>
            <a:off x="19985560" y="4044856"/>
            <a:ext cx="1187355" cy="576615"/>
          </a:xfrm>
          <a:prstGeom prst="roundRect">
            <a:avLst/>
          </a:prstGeom>
          <a:solidFill>
            <a:srgbClr val="072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710C2E-4264-1F50-C822-3325E8F0DC0A}"/>
              </a:ext>
            </a:extLst>
          </p:cNvPr>
          <p:cNvSpPr/>
          <p:nvPr/>
        </p:nvSpPr>
        <p:spPr>
          <a:xfrm>
            <a:off x="20040151" y="4094751"/>
            <a:ext cx="880281" cy="47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6C7FDDE-AAD1-9DA2-C795-E91AC4214AE1}"/>
              </a:ext>
            </a:extLst>
          </p:cNvPr>
          <p:cNvSpPr/>
          <p:nvPr/>
        </p:nvSpPr>
        <p:spPr>
          <a:xfrm rot="16200000">
            <a:off x="17394414" y="4055307"/>
            <a:ext cx="723331" cy="55570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A0A907-6991-2CE6-E3B4-D9B568287425}"/>
              </a:ext>
            </a:extLst>
          </p:cNvPr>
          <p:cNvSpPr/>
          <p:nvPr/>
        </p:nvSpPr>
        <p:spPr>
          <a:xfrm>
            <a:off x="17478226" y="4111385"/>
            <a:ext cx="446522" cy="436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9DE870B-7295-173A-0092-8D836B9C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5617">
            <a:off x="15147098" y="3765816"/>
            <a:ext cx="867748" cy="8677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31A6E6A-35E8-BC8B-3388-73B0EB5F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76141" y="3799105"/>
            <a:ext cx="925683" cy="1090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6CA39-716F-C34E-11DA-9F38B40DC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3740774"/>
            <a:ext cx="1125402" cy="1125402"/>
          </a:xfrm>
          <a:prstGeom prst="rect">
            <a:avLst/>
          </a:prstGeom>
        </p:spPr>
      </p:pic>
      <p:pic>
        <p:nvPicPr>
          <p:cNvPr id="5" name="Picture 4">
            <a:hlinkHover r:id="" action="ppaction://hlinkshowjump?jump=nextslide" highlightClick="1"/>
            <a:extLst>
              <a:ext uri="{FF2B5EF4-FFF2-40B4-BE49-F238E27FC236}">
                <a16:creationId xmlns:a16="http://schemas.microsoft.com/office/drawing/2014/main" id="{8319627D-6C41-9620-4501-E573E4D45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615" y="3602544"/>
            <a:ext cx="1613686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D8C70-358E-A4E5-61B8-137D206C9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16" y="3650953"/>
            <a:ext cx="1380867" cy="138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2BFAE-2710-848A-A6C3-F5AC9BA80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1" y="3740774"/>
            <a:ext cx="1090518" cy="109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77130-576E-FC30-5D5C-EF02A48CD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54" y="3792823"/>
            <a:ext cx="1073426" cy="107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01A5A-2FE8-2121-BC35-965DA3893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884" y="3602544"/>
            <a:ext cx="1264085" cy="1264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28E1CF-FF57-58DF-7655-8E81A3BCDEE4}"/>
              </a:ext>
            </a:extLst>
          </p:cNvPr>
          <p:cNvSpPr txBox="1"/>
          <p:nvPr/>
        </p:nvSpPr>
        <p:spPr>
          <a:xfrm>
            <a:off x="981635" y="1303328"/>
            <a:ext cx="5989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EZ Learning 2.0</a:t>
            </a:r>
            <a:b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</a:br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Prototype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99B712-7A1F-A0D2-D521-3FBBC7A83439}"/>
              </a:ext>
            </a:extLst>
          </p:cNvPr>
          <p:cNvSpPr/>
          <p:nvPr/>
        </p:nvSpPr>
        <p:spPr>
          <a:xfrm>
            <a:off x="81197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A7CADC-8E03-55B5-6957-AA41E3688C6C}"/>
              </a:ext>
            </a:extLst>
          </p:cNvPr>
          <p:cNvSpPr/>
          <p:nvPr/>
        </p:nvSpPr>
        <p:spPr>
          <a:xfrm>
            <a:off x="2771736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AC7BE-3573-FFF6-923F-B4AF17178C49}"/>
              </a:ext>
            </a:extLst>
          </p:cNvPr>
          <p:cNvSpPr/>
          <p:nvPr/>
        </p:nvSpPr>
        <p:spPr>
          <a:xfrm>
            <a:off x="4731500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037E1B-D41B-D3D9-7792-4C5B1907A40C}"/>
              </a:ext>
            </a:extLst>
          </p:cNvPr>
          <p:cNvSpPr/>
          <p:nvPr/>
        </p:nvSpPr>
        <p:spPr>
          <a:xfrm>
            <a:off x="6691264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9112F1-E777-8C93-FF71-DA14B699A421}"/>
              </a:ext>
            </a:extLst>
          </p:cNvPr>
          <p:cNvSpPr/>
          <p:nvPr/>
        </p:nvSpPr>
        <p:spPr>
          <a:xfrm>
            <a:off x="8651255" y="4969661"/>
            <a:ext cx="496800" cy="15681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435C75-5720-3896-4DEB-68C03D5D53B3}"/>
              </a:ext>
            </a:extLst>
          </p:cNvPr>
          <p:cNvSpPr/>
          <p:nvPr/>
        </p:nvSpPr>
        <p:spPr>
          <a:xfrm>
            <a:off x="8477989" y="4969661"/>
            <a:ext cx="843620" cy="156816"/>
          </a:xfrm>
          <a:prstGeom prst="roundRect">
            <a:avLst>
              <a:gd name="adj" fmla="val 49953"/>
            </a:avLst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0CDB4E-A253-9EFB-A5AA-E460FAD15608}"/>
              </a:ext>
            </a:extLst>
          </p:cNvPr>
          <p:cNvSpPr/>
          <p:nvPr/>
        </p:nvSpPr>
        <p:spPr>
          <a:xfrm>
            <a:off x="1061079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BF6D2-0434-FE69-4572-F4D74906254F}"/>
              </a:ext>
            </a:extLst>
          </p:cNvPr>
          <p:cNvSpPr txBox="1"/>
          <p:nvPr/>
        </p:nvSpPr>
        <p:spPr>
          <a:xfrm>
            <a:off x="12508288" y="5362114"/>
            <a:ext cx="598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Made with PowerPoint</a:t>
            </a:r>
          </a:p>
        </p:txBody>
      </p:sp>
    </p:spTree>
    <p:extLst>
      <p:ext uri="{BB962C8B-B14F-4D97-AF65-F5344CB8AC3E}">
        <p14:creationId xmlns:p14="http://schemas.microsoft.com/office/powerpoint/2010/main" val="390754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B10699-581D-E810-F159-64CE94EF83FF}"/>
              </a:ext>
            </a:extLst>
          </p:cNvPr>
          <p:cNvSpPr/>
          <p:nvPr/>
        </p:nvSpPr>
        <p:spPr>
          <a:xfrm>
            <a:off x="6324819" y="1808596"/>
            <a:ext cx="1527464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4343399" y="1792398"/>
            <a:ext cx="1527464" cy="463543"/>
          </a:xfrm>
          <a:prstGeom prst="roundRect">
            <a:avLst/>
          </a:prstGeom>
          <a:solidFill>
            <a:srgbClr val="0C325C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4618802" y="1834584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317FB-9450-9922-C189-B79C16DE6A61}"/>
              </a:ext>
            </a:extLst>
          </p:cNvPr>
          <p:cNvSpPr txBox="1"/>
          <p:nvPr/>
        </p:nvSpPr>
        <p:spPr>
          <a:xfrm>
            <a:off x="6600222" y="1849982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6354425" y="2108448"/>
            <a:ext cx="1468754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6712033" y="2207790"/>
            <a:ext cx="753035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980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1B6ACD-9848-1EC8-F093-989B20DAF36D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B98FBA-FEB5-3E59-2A3C-7CC9071F9FB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4E8B2A-C859-DF6C-F09C-E18FB240072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75B839A-9184-021F-4393-E0A3F2AA305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606D0B17-8C0B-695D-C517-90DA604D3A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198CE57-59A8-09B2-A8EA-A2F6F3892C4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A4B243-4CDF-0870-2EB3-C7285AFAA28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FD00477-68F2-5ACC-EDF8-1725634A53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AFE8ACF1-652A-D057-29DB-81817FFB528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42308F1-FD0A-8CB7-8D94-CB71E9C5AA5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841FEE-F52F-593E-C16E-EA095B667AB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98A355-959B-54DE-EFE0-A44A6C0BFBE7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B9AE038-417C-3094-8535-1F8C08BC0B0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CEE13F-7EDB-EB56-76DE-DCE0465BD8B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FAC10337-73CA-D629-344B-983FA43BC7D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A6B7A2B7-CCCE-002F-1785-D45EE0EA3BF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4D186265-906B-E5EA-30D4-92B5688347E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414166D-D3BD-735A-301C-FA63F0844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798CC14F-30AB-1FB6-C5BD-58F90A867DC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379D87EA-3E0B-A34E-2A0C-45CE55EAF8D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EE416F24-BF45-ADAD-E021-C1B72F78104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AAC690-4A3C-6E03-F238-A86DA761684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7B7D864-A795-68B3-AF1D-21B7FDD4D9D1}"/>
              </a:ext>
            </a:extLst>
          </p:cNvPr>
          <p:cNvGrpSpPr/>
          <p:nvPr/>
        </p:nvGrpSpPr>
        <p:grpSpPr>
          <a:xfrm>
            <a:off x="4799706" y="2734305"/>
            <a:ext cx="1025326" cy="971438"/>
            <a:chOff x="2393982" y="2722149"/>
            <a:chExt cx="1025326" cy="971438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70D34A9-8F52-F2B3-A7B7-CA115C4E33A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D7B73D93-0138-44F6-5A14-F7A88E9522F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05FC25C2-77FB-29AA-A16C-A6E76B4292D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C570CB2A-6C36-0C39-6C16-BA661CB0A13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B3DB1F20-DCDD-A47B-8DD5-80D9E1FFC3BD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9C0A7AB-ED62-CE89-7D7A-299B3A17DC4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94C63569-F125-E99D-FF0D-165DB53BDB7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F7B130E6-D44D-111D-583D-ED57AA5EEE61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6EC22D19-5B7D-C2C7-3762-99DF783CB2C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CC523E7-C6A8-1673-9EA8-D3ABED20D90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English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5EDB24B-60DD-6A7D-F94B-0392EFEB30D2}"/>
              </a:ext>
            </a:extLst>
          </p:cNvPr>
          <p:cNvGrpSpPr/>
          <p:nvPr/>
        </p:nvGrpSpPr>
        <p:grpSpPr>
          <a:xfrm>
            <a:off x="6002568" y="2740383"/>
            <a:ext cx="1025326" cy="971438"/>
            <a:chOff x="2393982" y="2722149"/>
            <a:chExt cx="1025326" cy="971438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DDD3815-5B91-A20A-7447-1DCF365AF15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6216CB69-2390-8300-0E57-7B5EEBDCF47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3B6CE35-046D-352A-2271-EAEC57511C7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8BC78151-968F-E730-C512-EE1806107DC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3F63D772-9B17-2832-D180-F6E53473530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3D5B7E2-28DC-D1F0-2631-4DD5A0128E5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3E9331F6-3433-4CF8-8885-4A9B206C1FD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1A061FED-AE22-F068-B3BA-9E077D268B0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5C158FBD-2C38-54C5-DE0C-D0199A219488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5957ADF-632A-8FBD-F601-0F5DEDBE883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Filipino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0DFC1D5-7E4B-65DF-969F-F3A7E634825A}"/>
              </a:ext>
            </a:extLst>
          </p:cNvPr>
          <p:cNvGrpSpPr/>
          <p:nvPr/>
        </p:nvGrpSpPr>
        <p:grpSpPr>
          <a:xfrm>
            <a:off x="7205430" y="2746461"/>
            <a:ext cx="1025326" cy="971438"/>
            <a:chOff x="2393982" y="2722149"/>
            <a:chExt cx="1025326" cy="97143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B7CDE85-0E70-3F22-714C-F51F6072DC2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9BEDA0CA-FF3E-1866-9B80-98DC3C344AF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6DA90AC-D2EB-05EC-B7C2-D795976E9E5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3F489E9C-238D-F4A1-65F1-798B8169068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DE5AFB80-532B-6412-0D05-72FD82EDED7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B4C2273-27D4-1A7E-56BC-F5A95719430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56FB8AC0-BE58-6DA2-0E1E-B0C54B64C50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B88ADF95-44F6-BB82-E755-E5BB0B04CF1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087B84E2-A90E-71D9-5D31-53E1D8BFFD9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8A117176-BACB-8FCB-2762-007E2599C00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7DBDA5E-429D-5616-6826-223EC85EE22F}"/>
              </a:ext>
            </a:extLst>
          </p:cNvPr>
          <p:cNvGrpSpPr/>
          <p:nvPr/>
        </p:nvGrpSpPr>
        <p:grpSpPr>
          <a:xfrm>
            <a:off x="8408292" y="2752539"/>
            <a:ext cx="1025326" cy="1125327"/>
            <a:chOff x="2393982" y="2722149"/>
            <a:chExt cx="1025326" cy="1125327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05E74184-3FBA-901F-6160-A59C94994DF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AB9BA91-3819-2283-66AC-3070A98EF06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64" name="Rectangle: Rounded Corners 263">
                  <a:extLst>
                    <a:ext uri="{FF2B5EF4-FFF2-40B4-BE49-F238E27FC236}">
                      <a16:creationId xmlns:a16="http://schemas.microsoft.com/office/drawing/2014/main" id="{C5C5F773-7204-8A60-139E-3B6B2DF214B5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5" name="Rectangle: Rounded Corners 264">
                  <a:extLst>
                    <a:ext uri="{FF2B5EF4-FFF2-40B4-BE49-F238E27FC236}">
                      <a16:creationId xmlns:a16="http://schemas.microsoft.com/office/drawing/2014/main" id="{8FB5E889-6270-485B-45C6-FCD40B59F51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6" name="Rectangle: Rounded Corners 265">
                  <a:extLst>
                    <a:ext uri="{FF2B5EF4-FFF2-40B4-BE49-F238E27FC236}">
                      <a16:creationId xmlns:a16="http://schemas.microsoft.com/office/drawing/2014/main" id="{4B01170C-D0B0-31AA-1AC3-DBB5BD3F4FD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65C883A1-1CC5-44B1-AAD9-9C5F6653DCD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D4C60F25-E52C-AF41-51B6-CC795631D86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33E9715B-313A-A9F3-13F8-FD2DB692898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9C4FC2CE-D1D5-9C14-0F43-9A3D8C9D6E9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CAA47B1-4BF5-1733-42FE-48BB343C1AFE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D95614F-A0C2-D7BE-DCF7-914A5FE25800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EFE5C507-6388-81AB-1992-067A4991D6F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DA87665C-0CC9-6FC8-AEA8-A43812ED5C4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68F805C4-D281-A2F6-8D35-788F3506C10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ADFC8072-3B77-3F3F-04FC-E565C8F77CE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7" name="Rectangle: Rounded Corners 276">
                  <a:extLst>
                    <a:ext uri="{FF2B5EF4-FFF2-40B4-BE49-F238E27FC236}">
                      <a16:creationId xmlns:a16="http://schemas.microsoft.com/office/drawing/2014/main" id="{E2B25A5D-843F-D655-901B-ED7E91714E3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4E60F0CB-B8A9-7964-E0B1-E71D0715DCD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B9F65946-6809-35F9-D5DE-21760C33B136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C5DE0462-BED7-710F-C7C6-7C64D99EE4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2643499C-C183-033B-22C1-7E89B714DFC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EE58D71-8A8D-7574-36E4-6E8F8CCB955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9F45D48-854F-D435-7509-39B298C115A4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CC74F9EB-1775-64AD-18E3-F1ED681B770B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91677F99-74E6-40B0-C000-A48FC8F9716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86" name="Rectangle: Rounded Corners 285">
                  <a:extLst>
                    <a:ext uri="{FF2B5EF4-FFF2-40B4-BE49-F238E27FC236}">
                      <a16:creationId xmlns:a16="http://schemas.microsoft.com/office/drawing/2014/main" id="{5A10B203-12F7-CCED-4B85-5D838227640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535EC597-429C-3D64-82A3-468182C866D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8" name="Rectangle: Rounded Corners 287">
                  <a:extLst>
                    <a:ext uri="{FF2B5EF4-FFF2-40B4-BE49-F238E27FC236}">
                      <a16:creationId xmlns:a16="http://schemas.microsoft.com/office/drawing/2014/main" id="{8725C175-3FA8-B90C-0AE0-66162207A44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3AE2715-2B7C-5531-1CA0-4DF9079AA28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83" name="Rectangle: Rounded Corners 282">
                  <a:extLst>
                    <a:ext uri="{FF2B5EF4-FFF2-40B4-BE49-F238E27FC236}">
                      <a16:creationId xmlns:a16="http://schemas.microsoft.com/office/drawing/2014/main" id="{ED5EF9C1-F9E3-B577-DE23-F2EC697E8E2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4" name="Rectangle: Rounded Corners 283">
                  <a:extLst>
                    <a:ext uri="{FF2B5EF4-FFF2-40B4-BE49-F238E27FC236}">
                      <a16:creationId xmlns:a16="http://schemas.microsoft.com/office/drawing/2014/main" id="{14D34A6B-5AF6-38DE-D277-2C6C8ADB101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5" name="Rectangle: Rounded Corners 284">
                  <a:extLst>
                    <a:ext uri="{FF2B5EF4-FFF2-40B4-BE49-F238E27FC236}">
                      <a16:creationId xmlns:a16="http://schemas.microsoft.com/office/drawing/2014/main" id="{6A7AF1DC-9F51-888E-363C-F8A67837D31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70F6F58C-FA7A-E74B-63EA-CF9AED63174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9071DFF-D6A2-59A9-6549-16EF64083FBB}"/>
              </a:ext>
            </a:extLst>
          </p:cNvPr>
          <p:cNvGrpSpPr/>
          <p:nvPr/>
        </p:nvGrpSpPr>
        <p:grpSpPr>
          <a:xfrm>
            <a:off x="4804523" y="3899601"/>
            <a:ext cx="1025326" cy="1125327"/>
            <a:chOff x="2393982" y="2722149"/>
            <a:chExt cx="1025326" cy="1125327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DC33767-DE2F-7318-7F0A-DCE1ED2A991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061321F3-B638-BEBD-1D7B-946313D018D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97" name="Rectangle: Rounded Corners 296">
                  <a:extLst>
                    <a:ext uri="{FF2B5EF4-FFF2-40B4-BE49-F238E27FC236}">
                      <a16:creationId xmlns:a16="http://schemas.microsoft.com/office/drawing/2014/main" id="{E908E48C-E779-3DB1-4AD6-C1C5E0D97F4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8" name="Rectangle: Rounded Corners 297">
                  <a:extLst>
                    <a:ext uri="{FF2B5EF4-FFF2-40B4-BE49-F238E27FC236}">
                      <a16:creationId xmlns:a16="http://schemas.microsoft.com/office/drawing/2014/main" id="{B9D3B108-70F6-3C33-4DB9-5E34F3DBA147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9" name="Rectangle: Rounded Corners 298">
                  <a:extLst>
                    <a:ext uri="{FF2B5EF4-FFF2-40B4-BE49-F238E27FC236}">
                      <a16:creationId xmlns:a16="http://schemas.microsoft.com/office/drawing/2014/main" id="{F3BFDB91-CAEA-C44E-75DF-84C2718C64CC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B569CDC0-1E51-F6B2-3992-65C5CCF9D09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94" name="Rectangle: Rounded Corners 293">
                  <a:extLst>
                    <a:ext uri="{FF2B5EF4-FFF2-40B4-BE49-F238E27FC236}">
                      <a16:creationId xmlns:a16="http://schemas.microsoft.com/office/drawing/2014/main" id="{CDF1A638-A09C-9C00-C5D3-CB26186D221A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5" name="Rectangle: Rounded Corners 294">
                  <a:extLst>
                    <a:ext uri="{FF2B5EF4-FFF2-40B4-BE49-F238E27FC236}">
                      <a16:creationId xmlns:a16="http://schemas.microsoft.com/office/drawing/2014/main" id="{7A686D59-4C29-FDDB-312C-B48564022A3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C009404A-4D01-ED36-A6F4-E6FE972025B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5189D709-472D-2B79-82A2-5E6B2683141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Operating Systems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78CA2426-EF34-EF82-2F51-004B8CF3356A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808FA27-F915-031B-23B3-697C8EA5222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6" name="Rectangle: Rounded Corners 305">
                <a:extLst>
                  <a:ext uri="{FF2B5EF4-FFF2-40B4-BE49-F238E27FC236}">
                    <a16:creationId xmlns:a16="http://schemas.microsoft.com/office/drawing/2014/main" id="{8B5C1E15-7E4B-5F0B-2AFD-6618102C5DB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7" name="Rectangle: Rounded Corners 306">
                <a:extLst>
                  <a:ext uri="{FF2B5EF4-FFF2-40B4-BE49-F238E27FC236}">
                    <a16:creationId xmlns:a16="http://schemas.microsoft.com/office/drawing/2014/main" id="{14BA3134-2B32-FF73-A4C5-27F4B13C4D4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50080F64-CFED-7EC4-38DE-7B1BFEA19C9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7DE2046-CA21-2884-925A-02D5D75520F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24178679-45A9-3B41-B600-D2BC71E4723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9810CED1-B181-DA9B-6739-7A9DE876949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C1289BB8-C03B-C8F7-D65B-BD7D364349F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263D667-4143-DC61-3F51-2352067681ED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FA22010A-7ADE-D7D2-7392-49856E089C5C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47FEC943-CB9A-8AEB-1067-7556FD4D4209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0D17B693-C8EC-0524-72E6-8B5856068E8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C0223FA2-D886-C90B-02EA-A584351B3A4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93AF9EDB-7460-9F4D-B6CA-451419C1B94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12" name="Rectangle: Rounded Corners 311">
                <a:extLst>
                  <a:ext uri="{FF2B5EF4-FFF2-40B4-BE49-F238E27FC236}">
                    <a16:creationId xmlns:a16="http://schemas.microsoft.com/office/drawing/2014/main" id="{F46FFB0A-59C5-8CCA-B406-EBFF6AE3DEC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3" name="Rectangle: Rounded Corners 312">
                <a:extLst>
                  <a:ext uri="{FF2B5EF4-FFF2-40B4-BE49-F238E27FC236}">
                    <a16:creationId xmlns:a16="http://schemas.microsoft.com/office/drawing/2014/main" id="{2BAC5AD9-97B6-B9E4-3D26-9E6E76DA8CC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C19FCA68-A7A5-3899-CE0C-1782752C189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2E64CBA-4E0B-533C-BBBA-8CB79A11F5C6}"/>
              </a:ext>
            </a:extLst>
          </p:cNvPr>
          <p:cNvGrpSpPr/>
          <p:nvPr/>
        </p:nvGrpSpPr>
        <p:grpSpPr>
          <a:xfrm>
            <a:off x="4858768" y="5064897"/>
            <a:ext cx="921080" cy="715501"/>
            <a:chOff x="2360282" y="2597457"/>
            <a:chExt cx="921080" cy="715501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8069188-364E-C44B-0587-707BDB076DF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4D062959-E9DE-90DF-443B-587DFCFF4D27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5" name="Rectangle: Rounded Corners 324">
                <a:extLst>
                  <a:ext uri="{FF2B5EF4-FFF2-40B4-BE49-F238E27FC236}">
                    <a16:creationId xmlns:a16="http://schemas.microsoft.com/office/drawing/2014/main" id="{E588C774-95B6-06A1-B4CD-4C80A29810E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Rectangle: Rounded Corners 325">
                <a:extLst>
                  <a:ext uri="{FF2B5EF4-FFF2-40B4-BE49-F238E27FC236}">
                    <a16:creationId xmlns:a16="http://schemas.microsoft.com/office/drawing/2014/main" id="{60F6FB47-89C8-4E9B-584A-6606FEDE24E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8B41B1E-61F5-A32D-327C-A8F42DAA639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21" name="Rectangle: Rounded Corners 320">
                <a:extLst>
                  <a:ext uri="{FF2B5EF4-FFF2-40B4-BE49-F238E27FC236}">
                    <a16:creationId xmlns:a16="http://schemas.microsoft.com/office/drawing/2014/main" id="{14646E3B-A4E4-8B25-1412-F00F26823AD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2" name="Rectangle: Rounded Corners 321">
                <a:extLst>
                  <a:ext uri="{FF2B5EF4-FFF2-40B4-BE49-F238E27FC236}">
                    <a16:creationId xmlns:a16="http://schemas.microsoft.com/office/drawing/2014/main" id="{FD2FA6E1-0A6D-0CE8-BBDE-16A6F082D00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C7E14019-B932-01A0-D3BF-8429FF73B43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FE4AD6F-C1EE-22BA-4524-3A1EB2DFD808}"/>
              </a:ext>
            </a:extLst>
          </p:cNvPr>
          <p:cNvGrpSpPr/>
          <p:nvPr/>
        </p:nvGrpSpPr>
        <p:grpSpPr>
          <a:xfrm>
            <a:off x="6061630" y="5070975"/>
            <a:ext cx="921080" cy="715501"/>
            <a:chOff x="2360282" y="2597457"/>
            <a:chExt cx="921080" cy="715501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E9E4294-CF43-D405-0A52-EDCF854E233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58EA423E-9095-6445-4335-318D17D34A3E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4" name="Rectangle: Rounded Corners 333">
                <a:extLst>
                  <a:ext uri="{FF2B5EF4-FFF2-40B4-BE49-F238E27FC236}">
                    <a16:creationId xmlns:a16="http://schemas.microsoft.com/office/drawing/2014/main" id="{046F4B29-3519-9FF3-E2A8-DAEF76305E59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46B33806-3E8B-E8B6-6147-009BF6ECAE1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516F185-7E2B-0CA9-CD2A-DA70A282B0C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0" name="Rectangle: Rounded Corners 329">
                <a:extLst>
                  <a:ext uri="{FF2B5EF4-FFF2-40B4-BE49-F238E27FC236}">
                    <a16:creationId xmlns:a16="http://schemas.microsoft.com/office/drawing/2014/main" id="{36174826-B55B-972C-C50B-CC4CBF013DA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1" name="Rectangle: Rounded Corners 330">
                <a:extLst>
                  <a:ext uri="{FF2B5EF4-FFF2-40B4-BE49-F238E27FC236}">
                    <a16:creationId xmlns:a16="http://schemas.microsoft.com/office/drawing/2014/main" id="{60FEA069-ECD3-A61D-E828-4F767FCE158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C74F27A0-EE4C-0F6E-7ADD-069261DD83B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76D7825-AEA9-9060-D929-12B74503550C}"/>
              </a:ext>
            </a:extLst>
          </p:cNvPr>
          <p:cNvGrpSpPr/>
          <p:nvPr/>
        </p:nvGrpSpPr>
        <p:grpSpPr>
          <a:xfrm>
            <a:off x="7264492" y="5066543"/>
            <a:ext cx="921080" cy="715501"/>
            <a:chOff x="2360282" y="2597457"/>
            <a:chExt cx="921080" cy="715501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43C9DC2-3101-ED2F-F8E7-879037048013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42" name="Rectangle: Rounded Corners 341">
                <a:extLst>
                  <a:ext uri="{FF2B5EF4-FFF2-40B4-BE49-F238E27FC236}">
                    <a16:creationId xmlns:a16="http://schemas.microsoft.com/office/drawing/2014/main" id="{791C407C-7632-5B73-3DFB-8CF85898087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D4D9A8C4-FD96-6842-FE0E-DAA65841004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4" name="Rectangle: Rounded Corners 343">
                <a:extLst>
                  <a:ext uri="{FF2B5EF4-FFF2-40B4-BE49-F238E27FC236}">
                    <a16:creationId xmlns:a16="http://schemas.microsoft.com/office/drawing/2014/main" id="{16AE3813-EFEE-1B1F-4C25-2B0DA32E46A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4F6F73A-DCC9-F7D3-3621-31F2BA432D49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9C0E7549-F4EE-901F-752E-81136098458C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0" name="Rectangle: Rounded Corners 339">
                <a:extLst>
                  <a:ext uri="{FF2B5EF4-FFF2-40B4-BE49-F238E27FC236}">
                    <a16:creationId xmlns:a16="http://schemas.microsoft.com/office/drawing/2014/main" id="{88B86B17-5A93-FFAC-2EB4-CE5DACD517A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6A21D9D9-EE8D-E665-4ECC-85E5C2145EB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8FAE3A1-EC83-6640-9A0D-A3CDF4E1F91A}"/>
              </a:ext>
            </a:extLst>
          </p:cNvPr>
          <p:cNvGrpSpPr/>
          <p:nvPr/>
        </p:nvGrpSpPr>
        <p:grpSpPr>
          <a:xfrm>
            <a:off x="8467354" y="5072621"/>
            <a:ext cx="921080" cy="715501"/>
            <a:chOff x="2360282" y="2597457"/>
            <a:chExt cx="921080" cy="715501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4776772A-4DE0-215F-E387-245FFC1F3EB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51" name="Rectangle: Rounded Corners 350">
                <a:extLst>
                  <a:ext uri="{FF2B5EF4-FFF2-40B4-BE49-F238E27FC236}">
                    <a16:creationId xmlns:a16="http://schemas.microsoft.com/office/drawing/2014/main" id="{DE8774E3-B476-7BE0-4ABC-E3316E20FC85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2" name="Rectangle: Rounded Corners 351">
                <a:extLst>
                  <a:ext uri="{FF2B5EF4-FFF2-40B4-BE49-F238E27FC236}">
                    <a16:creationId xmlns:a16="http://schemas.microsoft.com/office/drawing/2014/main" id="{A496E577-B694-A751-2A94-D7D008154E6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3" name="Rectangle: Rounded Corners 352">
                <a:extLst>
                  <a:ext uri="{FF2B5EF4-FFF2-40B4-BE49-F238E27FC236}">
                    <a16:creationId xmlns:a16="http://schemas.microsoft.com/office/drawing/2014/main" id="{7AE80F6E-AEF0-4A90-BDAA-201EC561E0FC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6C4ED759-D65E-B592-FD51-693EDF24B8E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48" name="Rectangle: Rounded Corners 347">
                <a:extLst>
                  <a:ext uri="{FF2B5EF4-FFF2-40B4-BE49-F238E27FC236}">
                    <a16:creationId xmlns:a16="http://schemas.microsoft.com/office/drawing/2014/main" id="{08DBC39A-D7CB-4F4C-D197-9687D6A939C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9" name="Rectangle: Rounded Corners 348">
                <a:extLst>
                  <a:ext uri="{FF2B5EF4-FFF2-40B4-BE49-F238E27FC236}">
                    <a16:creationId xmlns:a16="http://schemas.microsoft.com/office/drawing/2014/main" id="{9211E55C-428B-4521-1313-5849A31F835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0" name="Rectangle: Rounded Corners 349">
                <a:extLst>
                  <a:ext uri="{FF2B5EF4-FFF2-40B4-BE49-F238E27FC236}">
                    <a16:creationId xmlns:a16="http://schemas.microsoft.com/office/drawing/2014/main" id="{959CF81F-F914-9C1E-9E6E-4C29831CF287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9522664-2415-DA33-102B-436A3EEC0367}"/>
              </a:ext>
            </a:extLst>
          </p:cNvPr>
          <p:cNvGrpSpPr/>
          <p:nvPr/>
        </p:nvGrpSpPr>
        <p:grpSpPr>
          <a:xfrm>
            <a:off x="6007385" y="3905679"/>
            <a:ext cx="1025326" cy="1125327"/>
            <a:chOff x="2393982" y="2722149"/>
            <a:chExt cx="1025326" cy="1125327"/>
          </a:xfrm>
        </p:grpSpPr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0AA4C75-DCFC-B71B-8C91-A3318189B8B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B32FCAAF-F443-376D-4F0C-6013DAAC990F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4E458501-794F-6F7D-01DC-D280F6AF544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14D5E8D2-7D14-461C-1987-250ED9DABDC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9FDB7436-1CFE-D395-FB83-E6BD336C94EB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61729313-80BF-CA49-B8A3-0FB1BB2553E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787900D4-2905-9BCD-6AE7-9DC7A8BCFE9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6D3C7C14-8B55-2A13-EE79-DEA54244EA7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85B503D1-EBFF-683E-0056-5E1655A930A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66DD20D2-C522-4352-7F5B-89471F5C705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Information Management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1D5376D-8D11-53B3-14EB-2788839C3A4E}"/>
              </a:ext>
            </a:extLst>
          </p:cNvPr>
          <p:cNvGrpSpPr/>
          <p:nvPr/>
        </p:nvGrpSpPr>
        <p:grpSpPr>
          <a:xfrm>
            <a:off x="7210247" y="3911757"/>
            <a:ext cx="1025326" cy="971438"/>
            <a:chOff x="2393982" y="2722149"/>
            <a:chExt cx="1025326" cy="971438"/>
          </a:xfrm>
        </p:grpSpPr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CF51FF7-1DF8-8C2B-9F03-844405155731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867207BB-7910-BE84-96CC-81903AC322D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4C37777D-4A0C-F9E7-74E6-C5F494101F1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550BD0BC-8DA8-B211-8E16-49E15662354B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122B42F3-434E-7C58-6A00-77BDF83E46A6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10C48827-7939-B211-6311-55F71473339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7858684F-E004-C285-DD0A-544ACCC854BF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A941AAE0-6F01-2DD5-72A0-CD5367A5E41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D51FE611-9074-FF56-9D29-CA84070ADAE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C6F4AF61-9A51-F51B-83D3-26EAB440138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Ethics</a:t>
              </a:r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374074F-87B0-13C3-C7BB-120BB4AFED21}"/>
              </a:ext>
            </a:extLst>
          </p:cNvPr>
          <p:cNvGrpSpPr/>
          <p:nvPr/>
        </p:nvGrpSpPr>
        <p:grpSpPr>
          <a:xfrm>
            <a:off x="8413109" y="3917835"/>
            <a:ext cx="1025326" cy="971438"/>
            <a:chOff x="2393982" y="2722149"/>
            <a:chExt cx="1025326" cy="971438"/>
          </a:xfrm>
        </p:grpSpPr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1097A2CA-5F79-6AB0-A77C-A720C7B211D6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70B85B35-D471-B728-BC5A-52E9C7BAFE9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CE0497A4-C87B-6513-66E6-9369677688C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29170EC9-CF5E-5CF9-6CF3-69A5D15DF9F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6" name="Rectangle: Rounded Corners 385">
                  <a:extLst>
                    <a:ext uri="{FF2B5EF4-FFF2-40B4-BE49-F238E27FC236}">
                      <a16:creationId xmlns:a16="http://schemas.microsoft.com/office/drawing/2014/main" id="{BE490CA4-B7BD-DF0E-7CED-AACC7B53059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84F5A59E-CDBE-83C5-168E-9155BFA636B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E11A6035-17E4-AF8D-EEF2-0A398864269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05A2E864-D6B0-C385-0AAD-33D4343B26D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246B294-0906-402E-7F5D-5DC4D5AEDCC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79FB4F5C-8D01-ADD2-5BA9-24B7C833197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STS</a:t>
              </a:r>
            </a:p>
          </p:txBody>
        </p:sp>
      </p:grpSp>
      <p:sp>
        <p:nvSpPr>
          <p:cNvPr id="387" name="Rectangle 386">
            <a:extLst>
              <a:ext uri="{FF2B5EF4-FFF2-40B4-BE49-F238E27FC236}">
                <a16:creationId xmlns:a16="http://schemas.microsoft.com/office/drawing/2014/main" id="{3C786891-9D62-ED0B-8F18-8783BAAAAD32}"/>
              </a:ext>
            </a:extLst>
          </p:cNvPr>
          <p:cNvSpPr/>
          <p:nvPr/>
        </p:nvSpPr>
        <p:spPr>
          <a:xfrm>
            <a:off x="22489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4E1BA062-D0D4-019C-D468-184B33557E33}"/>
              </a:ext>
            </a:extLst>
          </p:cNvPr>
          <p:cNvSpPr/>
          <p:nvPr/>
        </p:nvSpPr>
        <p:spPr>
          <a:xfrm>
            <a:off x="23529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9" name="Rectangle: Rounded Corners 388">
            <a:extLst>
              <a:ext uri="{FF2B5EF4-FFF2-40B4-BE49-F238E27FC236}">
                <a16:creationId xmlns:a16="http://schemas.microsoft.com/office/drawing/2014/main" id="{009CA4D1-D316-4508-CE11-FCB29C55DABE}"/>
              </a:ext>
            </a:extLst>
          </p:cNvPr>
          <p:cNvSpPr/>
          <p:nvPr/>
        </p:nvSpPr>
        <p:spPr>
          <a:xfrm>
            <a:off x="9124790" y="2376167"/>
            <a:ext cx="625171" cy="290293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B5D88DBF-8137-188E-770B-CFE3FC0E3AE4}"/>
              </a:ext>
            </a:extLst>
          </p:cNvPr>
          <p:cNvSpPr txBox="1"/>
          <p:nvPr/>
        </p:nvSpPr>
        <p:spPr>
          <a:xfrm>
            <a:off x="9143494" y="2392876"/>
            <a:ext cx="580237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8967459" y="5412659"/>
              <a:ext cx="2483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Quizzes Dashboard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31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23E01F-F714-0DB7-565E-1478988ADC62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34AD27-F8BA-4A1B-D5FD-EA9881E8076B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FE60669-8B51-6E09-AC0D-5B827691262B}"/>
              </a:ext>
            </a:extLst>
          </p:cNvPr>
          <p:cNvSpPr/>
          <p:nvPr/>
        </p:nvSpPr>
        <p:spPr>
          <a:xfrm>
            <a:off x="9446448" y="315139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8E13CC52-B2C2-CA74-34FD-2F162BC51013}"/>
              </a:ext>
            </a:extLst>
          </p:cNvPr>
          <p:cNvSpPr/>
          <p:nvPr/>
        </p:nvSpPr>
        <p:spPr>
          <a:xfrm>
            <a:off x="9446448" y="326196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5DA0DB4B-7F62-FF12-71E6-61168688B5A8}"/>
              </a:ext>
            </a:extLst>
          </p:cNvPr>
          <p:cNvSpPr/>
          <p:nvPr/>
        </p:nvSpPr>
        <p:spPr>
          <a:xfrm>
            <a:off x="9446448" y="337253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FEF0FCDA-FF49-4559-9A06-A155B26646A1}"/>
              </a:ext>
            </a:extLst>
          </p:cNvPr>
          <p:cNvSpPr/>
          <p:nvPr/>
        </p:nvSpPr>
        <p:spPr>
          <a:xfrm>
            <a:off x="9444098" y="377506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2343E11F-27D3-B03F-2B95-C98C7BBE9E82}"/>
              </a:ext>
            </a:extLst>
          </p:cNvPr>
          <p:cNvSpPr/>
          <p:nvPr/>
        </p:nvSpPr>
        <p:spPr>
          <a:xfrm>
            <a:off x="9444098" y="388563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FC146F9-962A-A3C0-8B94-48CA25A4BA58}"/>
              </a:ext>
            </a:extLst>
          </p:cNvPr>
          <p:cNvSpPr/>
          <p:nvPr/>
        </p:nvSpPr>
        <p:spPr>
          <a:xfrm>
            <a:off x="9444098" y="399620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CC99102E-284D-5B62-9D0B-A664F3786CDD}"/>
              </a:ext>
            </a:extLst>
          </p:cNvPr>
          <p:cNvSpPr/>
          <p:nvPr/>
        </p:nvSpPr>
        <p:spPr>
          <a:xfrm>
            <a:off x="9441748" y="439510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39206BE0-7050-B907-AE55-046DCE6CEF0C}"/>
              </a:ext>
            </a:extLst>
          </p:cNvPr>
          <p:cNvSpPr/>
          <p:nvPr/>
        </p:nvSpPr>
        <p:spPr>
          <a:xfrm>
            <a:off x="9441748" y="450567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71B02FF-FBED-9F71-91F3-AC4FDF263FDC}"/>
              </a:ext>
            </a:extLst>
          </p:cNvPr>
          <p:cNvSpPr/>
          <p:nvPr/>
        </p:nvSpPr>
        <p:spPr>
          <a:xfrm>
            <a:off x="9441748" y="461624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3D6526E1-A75E-E1F5-83E4-768226A0EAE0}"/>
              </a:ext>
            </a:extLst>
          </p:cNvPr>
          <p:cNvSpPr/>
          <p:nvPr/>
        </p:nvSpPr>
        <p:spPr>
          <a:xfrm>
            <a:off x="9439398" y="501877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CFC7450D-AFE4-5325-10F0-EB63E16529BF}"/>
              </a:ext>
            </a:extLst>
          </p:cNvPr>
          <p:cNvSpPr/>
          <p:nvPr/>
        </p:nvSpPr>
        <p:spPr>
          <a:xfrm>
            <a:off x="9439398" y="512934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2030A1DD-F718-9D8F-B235-8922F20000CC}"/>
              </a:ext>
            </a:extLst>
          </p:cNvPr>
          <p:cNvSpPr/>
          <p:nvPr/>
        </p:nvSpPr>
        <p:spPr>
          <a:xfrm>
            <a:off x="9439398" y="523991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Quizzes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E488269-EAAB-9CEE-D6EB-3F14F23F889E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673FA3-F0D3-4690-5C39-6FA9C0DCA805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FD33A3-DD02-7215-4AC9-5E93509811DE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B0BBF0-2B74-4ACA-64C5-099D4D930025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0CA892-7F9A-09A9-9A24-CEC37E420B73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8D08F31-68BC-0B18-C981-FB770497D69D}"/>
              </a:ext>
            </a:extLst>
          </p:cNvPr>
          <p:cNvSpPr/>
          <p:nvPr/>
        </p:nvSpPr>
        <p:spPr>
          <a:xfrm>
            <a:off x="9448798" y="252050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23EFA4F7-CCD8-9050-1E07-6D11DC2F6475}"/>
              </a:ext>
            </a:extLst>
          </p:cNvPr>
          <p:cNvSpPr/>
          <p:nvPr/>
        </p:nvSpPr>
        <p:spPr>
          <a:xfrm>
            <a:off x="9448798" y="263107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B1BE797E-C6D1-DFEC-CA88-4463077037F3}"/>
              </a:ext>
            </a:extLst>
          </p:cNvPr>
          <p:cNvSpPr/>
          <p:nvPr/>
        </p:nvSpPr>
        <p:spPr>
          <a:xfrm>
            <a:off x="9448798" y="274164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D3185D-1069-50D1-C134-EF44BD62E9B5}"/>
              </a:ext>
            </a:extLst>
          </p:cNvPr>
          <p:cNvSpPr/>
          <p:nvPr/>
        </p:nvSpPr>
        <p:spPr>
          <a:xfrm>
            <a:off x="9440326" y="252945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B5B7BD-42CB-C2A1-CCA6-61BB86D7C412}"/>
              </a:ext>
            </a:extLst>
          </p:cNvPr>
          <p:cNvSpPr/>
          <p:nvPr/>
        </p:nvSpPr>
        <p:spPr>
          <a:xfrm>
            <a:off x="9440326" y="264002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5E75F91-1AEF-7DA9-6331-8FB6F60A841F}"/>
              </a:ext>
            </a:extLst>
          </p:cNvPr>
          <p:cNvSpPr/>
          <p:nvPr/>
        </p:nvSpPr>
        <p:spPr>
          <a:xfrm>
            <a:off x="9440326" y="275059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885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23E01F-F714-0DB7-565E-1478988ADC62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34AD27-F8BA-4A1B-D5FD-EA9881E8076B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FE60669-8B51-6E09-AC0D-5B827691262B}"/>
              </a:ext>
            </a:extLst>
          </p:cNvPr>
          <p:cNvSpPr/>
          <p:nvPr/>
        </p:nvSpPr>
        <p:spPr>
          <a:xfrm>
            <a:off x="9446448" y="315139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8E13CC52-B2C2-CA74-34FD-2F162BC51013}"/>
              </a:ext>
            </a:extLst>
          </p:cNvPr>
          <p:cNvSpPr/>
          <p:nvPr/>
        </p:nvSpPr>
        <p:spPr>
          <a:xfrm>
            <a:off x="9446448" y="326196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5DA0DB4B-7F62-FF12-71E6-61168688B5A8}"/>
              </a:ext>
            </a:extLst>
          </p:cNvPr>
          <p:cNvSpPr/>
          <p:nvPr/>
        </p:nvSpPr>
        <p:spPr>
          <a:xfrm>
            <a:off x="9446448" y="337253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FEF0FCDA-FF49-4559-9A06-A155B26646A1}"/>
              </a:ext>
            </a:extLst>
          </p:cNvPr>
          <p:cNvSpPr/>
          <p:nvPr/>
        </p:nvSpPr>
        <p:spPr>
          <a:xfrm>
            <a:off x="9444098" y="377506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2343E11F-27D3-B03F-2B95-C98C7BBE9E82}"/>
              </a:ext>
            </a:extLst>
          </p:cNvPr>
          <p:cNvSpPr/>
          <p:nvPr/>
        </p:nvSpPr>
        <p:spPr>
          <a:xfrm>
            <a:off x="9444098" y="388563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FC146F9-962A-A3C0-8B94-48CA25A4BA58}"/>
              </a:ext>
            </a:extLst>
          </p:cNvPr>
          <p:cNvSpPr/>
          <p:nvPr/>
        </p:nvSpPr>
        <p:spPr>
          <a:xfrm>
            <a:off x="9444098" y="399620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CC99102E-284D-5B62-9D0B-A664F3786CDD}"/>
              </a:ext>
            </a:extLst>
          </p:cNvPr>
          <p:cNvSpPr/>
          <p:nvPr/>
        </p:nvSpPr>
        <p:spPr>
          <a:xfrm>
            <a:off x="9441748" y="439510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39206BE0-7050-B907-AE55-046DCE6CEF0C}"/>
              </a:ext>
            </a:extLst>
          </p:cNvPr>
          <p:cNvSpPr/>
          <p:nvPr/>
        </p:nvSpPr>
        <p:spPr>
          <a:xfrm>
            <a:off x="9441748" y="450567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71B02FF-FBED-9F71-91F3-AC4FDF263FDC}"/>
              </a:ext>
            </a:extLst>
          </p:cNvPr>
          <p:cNvSpPr/>
          <p:nvPr/>
        </p:nvSpPr>
        <p:spPr>
          <a:xfrm>
            <a:off x="9441748" y="461624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3D6526E1-A75E-E1F5-83E4-768226A0EAE0}"/>
              </a:ext>
            </a:extLst>
          </p:cNvPr>
          <p:cNvSpPr/>
          <p:nvPr/>
        </p:nvSpPr>
        <p:spPr>
          <a:xfrm>
            <a:off x="9439398" y="501877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CFC7450D-AFE4-5325-10F0-EB63E16529BF}"/>
              </a:ext>
            </a:extLst>
          </p:cNvPr>
          <p:cNvSpPr/>
          <p:nvPr/>
        </p:nvSpPr>
        <p:spPr>
          <a:xfrm>
            <a:off x="9439398" y="512934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2030A1DD-F718-9D8F-B235-8922F20000CC}"/>
              </a:ext>
            </a:extLst>
          </p:cNvPr>
          <p:cNvSpPr/>
          <p:nvPr/>
        </p:nvSpPr>
        <p:spPr>
          <a:xfrm>
            <a:off x="9439398" y="523991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Quizzes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E488269-EAAB-9CEE-D6EB-3F14F23F889E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673FA3-F0D3-4690-5C39-6FA9C0DCA805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FD33A3-DD02-7215-4AC9-5E93509811DE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B0BBF0-2B74-4ACA-64C5-099D4D930025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0CA892-7F9A-09A9-9A24-CEC37E420B73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8D08F31-68BC-0B18-C981-FB770497D69D}"/>
              </a:ext>
            </a:extLst>
          </p:cNvPr>
          <p:cNvSpPr/>
          <p:nvPr/>
        </p:nvSpPr>
        <p:spPr>
          <a:xfrm>
            <a:off x="9448798" y="252050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23EFA4F7-CCD8-9050-1E07-6D11DC2F6475}"/>
              </a:ext>
            </a:extLst>
          </p:cNvPr>
          <p:cNvSpPr/>
          <p:nvPr/>
        </p:nvSpPr>
        <p:spPr>
          <a:xfrm>
            <a:off x="9448798" y="263107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B1BE797E-C6D1-DFEC-CA88-4463077037F3}"/>
              </a:ext>
            </a:extLst>
          </p:cNvPr>
          <p:cNvSpPr/>
          <p:nvPr/>
        </p:nvSpPr>
        <p:spPr>
          <a:xfrm>
            <a:off x="9448798" y="274164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D3185D-1069-50D1-C134-EF44BD62E9B5}"/>
              </a:ext>
            </a:extLst>
          </p:cNvPr>
          <p:cNvSpPr/>
          <p:nvPr/>
        </p:nvSpPr>
        <p:spPr>
          <a:xfrm>
            <a:off x="9440326" y="252945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B5B7BD-42CB-C2A1-CCA6-61BB86D7C412}"/>
              </a:ext>
            </a:extLst>
          </p:cNvPr>
          <p:cNvSpPr/>
          <p:nvPr/>
        </p:nvSpPr>
        <p:spPr>
          <a:xfrm>
            <a:off x="9440326" y="264002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5E75F91-1AEF-7DA9-6331-8FB6F60A841F}"/>
              </a:ext>
            </a:extLst>
          </p:cNvPr>
          <p:cNvSpPr/>
          <p:nvPr/>
        </p:nvSpPr>
        <p:spPr>
          <a:xfrm>
            <a:off x="9440326" y="275059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B744AE-AFC8-9359-7901-F2EADACF560C}"/>
              </a:ext>
            </a:extLst>
          </p:cNvPr>
          <p:cNvGrpSpPr/>
          <p:nvPr/>
        </p:nvGrpSpPr>
        <p:grpSpPr>
          <a:xfrm>
            <a:off x="7927558" y="2504182"/>
            <a:ext cx="1440991" cy="530535"/>
            <a:chOff x="7927558" y="2504182"/>
            <a:chExt cx="1440991" cy="53053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4D978F-E8A9-7AF6-DDD5-BD5AF3FE28EB}"/>
                </a:ext>
              </a:extLst>
            </p:cNvPr>
            <p:cNvGrpSpPr/>
            <p:nvPr/>
          </p:nvGrpSpPr>
          <p:grpSpPr>
            <a:xfrm>
              <a:off x="7927558" y="2504182"/>
              <a:ext cx="1440991" cy="530535"/>
              <a:chOff x="7977177" y="2610506"/>
              <a:chExt cx="1440991" cy="530535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605A064-7719-C8F6-47B2-3CED04B84C00}"/>
                  </a:ext>
                </a:extLst>
              </p:cNvPr>
              <p:cNvSpPr/>
              <p:nvPr/>
            </p:nvSpPr>
            <p:spPr>
              <a:xfrm>
                <a:off x="7977177" y="2610506"/>
                <a:ext cx="1440991" cy="530535"/>
              </a:xfrm>
              <a:prstGeom prst="roundRect">
                <a:avLst/>
              </a:prstGeom>
              <a:solidFill>
                <a:srgbClr val="0D9187"/>
              </a:solidFill>
              <a:ln w="28575">
                <a:solidFill>
                  <a:srgbClr val="0B7B7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46528FB-986A-CD59-4481-E4EE3AC45265}"/>
                  </a:ext>
                </a:extLst>
              </p:cNvPr>
              <p:cNvGrpSpPr/>
              <p:nvPr/>
            </p:nvGrpSpPr>
            <p:grpSpPr>
              <a:xfrm>
                <a:off x="8059236" y="2756092"/>
                <a:ext cx="1250721" cy="243981"/>
                <a:chOff x="8256399" y="2563122"/>
                <a:chExt cx="1250721" cy="243981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26A18FBC-F963-6490-F3F8-108D116CC51F}"/>
                    </a:ext>
                  </a:extLst>
                </p:cNvPr>
                <p:cNvSpPr/>
                <p:nvPr/>
              </p:nvSpPr>
              <p:spPr>
                <a:xfrm>
                  <a:off x="8926292" y="2566901"/>
                  <a:ext cx="240773" cy="233805"/>
                </a:xfrm>
                <a:prstGeom prst="roundRect">
                  <a:avLst/>
                </a:prstGeom>
                <a:noFill/>
                <a:ln>
                  <a:solidFill>
                    <a:srgbClr val="1146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478D6D99-A3CC-86F8-1ED6-14A3C85A31A5}"/>
                    </a:ext>
                  </a:extLst>
                </p:cNvPr>
                <p:cNvSpPr/>
                <p:nvPr/>
              </p:nvSpPr>
              <p:spPr>
                <a:xfrm>
                  <a:off x="9266347" y="2563614"/>
                  <a:ext cx="240773" cy="233805"/>
                </a:xfrm>
                <a:prstGeom prst="roundRect">
                  <a:avLst/>
                </a:prstGeom>
                <a:noFill/>
                <a:ln>
                  <a:solidFill>
                    <a:srgbClr val="1146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8" name="Arrow: Bent 447">
                  <a:extLst>
                    <a:ext uri="{FF2B5EF4-FFF2-40B4-BE49-F238E27FC236}">
                      <a16:creationId xmlns:a16="http://schemas.microsoft.com/office/drawing/2014/main" id="{DB0D88DE-5E6E-F55E-F3CA-9875EFF64F3F}"/>
                    </a:ext>
                  </a:extLst>
                </p:cNvPr>
                <p:cNvSpPr/>
                <p:nvPr/>
              </p:nvSpPr>
              <p:spPr>
                <a:xfrm>
                  <a:off x="9287860" y="2587423"/>
                  <a:ext cx="205200" cy="191024"/>
                </a:xfrm>
                <a:prstGeom prst="bentArrow">
                  <a:avLst>
                    <a:gd name="adj1" fmla="val 46412"/>
                    <a:gd name="adj2" fmla="val 44462"/>
                    <a:gd name="adj3" fmla="val 45572"/>
                    <a:gd name="adj4" fmla="val 43750"/>
                  </a:avLst>
                </a:prstGeom>
                <a:solidFill>
                  <a:srgbClr val="1146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0" name="Arrow: Bent 449">
                  <a:extLst>
                    <a:ext uri="{FF2B5EF4-FFF2-40B4-BE49-F238E27FC236}">
                      <a16:creationId xmlns:a16="http://schemas.microsoft.com/office/drawing/2014/main" id="{01E2496F-A951-7942-62DF-72F4400A7602}"/>
                    </a:ext>
                  </a:extLst>
                </p:cNvPr>
                <p:cNvSpPr/>
                <p:nvPr/>
              </p:nvSpPr>
              <p:spPr>
                <a:xfrm>
                  <a:off x="9291533" y="2587423"/>
                  <a:ext cx="205200" cy="191024"/>
                </a:xfrm>
                <a:prstGeom prst="bentArrow">
                  <a:avLst>
                    <a:gd name="adj1" fmla="val 46412"/>
                    <a:gd name="adj2" fmla="val 44462"/>
                    <a:gd name="adj3" fmla="val 45572"/>
                    <a:gd name="adj4" fmla="val 43750"/>
                  </a:avLst>
                </a:prstGeom>
                <a:solidFill>
                  <a:srgbClr val="1146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2" name="Rectangle: Rounded Corners 451">
                  <a:extLst>
                    <a:ext uri="{FF2B5EF4-FFF2-40B4-BE49-F238E27FC236}">
                      <a16:creationId xmlns:a16="http://schemas.microsoft.com/office/drawing/2014/main" id="{298EF3AB-D740-B249-31FD-9C64950F0516}"/>
                    </a:ext>
                  </a:extLst>
                </p:cNvPr>
                <p:cNvSpPr/>
                <p:nvPr/>
              </p:nvSpPr>
              <p:spPr>
                <a:xfrm>
                  <a:off x="8589420" y="2573298"/>
                  <a:ext cx="240773" cy="233805"/>
                </a:xfrm>
                <a:prstGeom prst="roundRect">
                  <a:avLst/>
                </a:prstGeom>
                <a:noFill/>
                <a:ln>
                  <a:solidFill>
                    <a:srgbClr val="1146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3" name="Rectangle: Rounded Corners 452">
                  <a:extLst>
                    <a:ext uri="{FF2B5EF4-FFF2-40B4-BE49-F238E27FC236}">
                      <a16:creationId xmlns:a16="http://schemas.microsoft.com/office/drawing/2014/main" id="{ADFC0A4B-3495-4042-E937-5B8C8B525F21}"/>
                    </a:ext>
                  </a:extLst>
                </p:cNvPr>
                <p:cNvSpPr/>
                <p:nvPr/>
              </p:nvSpPr>
              <p:spPr>
                <a:xfrm rot="2670747">
                  <a:off x="8261419" y="2659739"/>
                  <a:ext cx="241292" cy="51935"/>
                </a:xfrm>
                <a:prstGeom prst="roundRect">
                  <a:avLst>
                    <a:gd name="adj" fmla="val 47701"/>
                  </a:avLst>
                </a:prstGeom>
                <a:solidFill>
                  <a:srgbClr val="1146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4" name="Rectangle: Rounded Corners 453">
                  <a:extLst>
                    <a:ext uri="{FF2B5EF4-FFF2-40B4-BE49-F238E27FC236}">
                      <a16:creationId xmlns:a16="http://schemas.microsoft.com/office/drawing/2014/main" id="{4CEA9201-4A28-A9FF-7E0D-F0ED70AD20FC}"/>
                    </a:ext>
                  </a:extLst>
                </p:cNvPr>
                <p:cNvSpPr/>
                <p:nvPr/>
              </p:nvSpPr>
              <p:spPr>
                <a:xfrm rot="18870747">
                  <a:off x="8261954" y="2657800"/>
                  <a:ext cx="241292" cy="51935"/>
                </a:xfrm>
                <a:prstGeom prst="roundRect">
                  <a:avLst>
                    <a:gd name="adj" fmla="val 47701"/>
                  </a:avLst>
                </a:prstGeom>
                <a:solidFill>
                  <a:srgbClr val="1146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5" name="Rectangle: Rounded Corners 454">
                  <a:extLst>
                    <a:ext uri="{FF2B5EF4-FFF2-40B4-BE49-F238E27FC236}">
                      <a16:creationId xmlns:a16="http://schemas.microsoft.com/office/drawing/2014/main" id="{3EC9BCC5-A6C8-6F20-500D-CA2D53CDC47E}"/>
                    </a:ext>
                  </a:extLst>
                </p:cNvPr>
                <p:cNvSpPr/>
                <p:nvPr/>
              </p:nvSpPr>
              <p:spPr>
                <a:xfrm>
                  <a:off x="8256399" y="2566901"/>
                  <a:ext cx="240773" cy="233805"/>
                </a:xfrm>
                <a:prstGeom prst="roundRect">
                  <a:avLst/>
                </a:prstGeom>
                <a:noFill/>
                <a:ln>
                  <a:solidFill>
                    <a:srgbClr val="1146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DA93769-0FCA-6B5A-5DF2-F84F7A23F497}"/>
                </a:ext>
              </a:extLst>
            </p:cNvPr>
            <p:cNvSpPr/>
            <p:nvPr/>
          </p:nvSpPr>
          <p:spPr>
            <a:xfrm rot="5400000">
              <a:off x="8726317" y="2701714"/>
              <a:ext cx="174611" cy="150264"/>
            </a:xfrm>
            <a:prstGeom prst="triangle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BFEC6E54-FDBC-B959-4A67-D60CB3134BB1}"/>
              </a:ext>
            </a:extLst>
          </p:cNvPr>
          <p:cNvSpPr/>
          <p:nvPr/>
        </p:nvSpPr>
        <p:spPr>
          <a:xfrm rot="18410041">
            <a:off x="8346777" y="2806397"/>
            <a:ext cx="108000" cy="18000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7" name="Rectangle: Rounded Corners 456">
            <a:extLst>
              <a:ext uri="{FF2B5EF4-FFF2-40B4-BE49-F238E27FC236}">
                <a16:creationId xmlns:a16="http://schemas.microsoft.com/office/drawing/2014/main" id="{429E7139-A543-507F-BD9B-FB95C848D7FA}"/>
              </a:ext>
            </a:extLst>
          </p:cNvPr>
          <p:cNvSpPr/>
          <p:nvPr/>
        </p:nvSpPr>
        <p:spPr>
          <a:xfrm rot="1808671">
            <a:off x="8424665" y="2789058"/>
            <a:ext cx="72000" cy="18000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8" name="Rectangle: Rounded Corners 457">
            <a:extLst>
              <a:ext uri="{FF2B5EF4-FFF2-40B4-BE49-F238E27FC236}">
                <a16:creationId xmlns:a16="http://schemas.microsoft.com/office/drawing/2014/main" id="{50118FBA-2633-77D1-E21F-0FAFE86E1EAE}"/>
              </a:ext>
            </a:extLst>
          </p:cNvPr>
          <p:cNvSpPr/>
          <p:nvPr/>
        </p:nvSpPr>
        <p:spPr>
          <a:xfrm rot="7353363">
            <a:off x="8450613" y="2750057"/>
            <a:ext cx="144000" cy="18000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1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23E01F-F714-0DB7-565E-1478988ADC62}"/>
              </a:ext>
            </a:extLst>
          </p:cNvPr>
          <p:cNvSpPr/>
          <p:nvPr/>
        </p:nvSpPr>
        <p:spPr>
          <a:xfrm>
            <a:off x="2882110" y="1792398"/>
            <a:ext cx="272020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34AD27-F8BA-4A1B-D5FD-EA9881E8076B}"/>
              </a:ext>
            </a:extLst>
          </p:cNvPr>
          <p:cNvSpPr/>
          <p:nvPr/>
        </p:nvSpPr>
        <p:spPr>
          <a:xfrm>
            <a:off x="2201311" y="1815076"/>
            <a:ext cx="462697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6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C5E13E-579B-8EC7-580B-0FE02ABA7285}"/>
              </a:ext>
            </a:extLst>
          </p:cNvPr>
          <p:cNvSpPr/>
          <p:nvPr/>
        </p:nvSpPr>
        <p:spPr>
          <a:xfrm>
            <a:off x="2144928" y="3058317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3C4ABB-8A90-05E3-A964-376889C6C127}"/>
              </a:ext>
            </a:extLst>
          </p:cNvPr>
          <p:cNvSpPr/>
          <p:nvPr/>
        </p:nvSpPr>
        <p:spPr>
          <a:xfrm>
            <a:off x="2144928" y="3678096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B1D108-B436-C316-37DF-99EC64FEC3E8}"/>
              </a:ext>
            </a:extLst>
          </p:cNvPr>
          <p:cNvSpPr/>
          <p:nvPr/>
        </p:nvSpPr>
        <p:spPr>
          <a:xfrm>
            <a:off x="2144928" y="4297875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4AF746-A5B3-47E8-75FE-CBB88FAB3FD3}"/>
              </a:ext>
            </a:extLst>
          </p:cNvPr>
          <p:cNvSpPr/>
          <p:nvPr/>
        </p:nvSpPr>
        <p:spPr>
          <a:xfrm>
            <a:off x="2144928" y="4917654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A0EF24-18B2-02C4-126D-6A23EE4C6DC0}"/>
              </a:ext>
            </a:extLst>
          </p:cNvPr>
          <p:cNvSpPr/>
          <p:nvPr/>
        </p:nvSpPr>
        <p:spPr>
          <a:xfrm>
            <a:off x="2144928" y="5537434"/>
            <a:ext cx="7524351" cy="287496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DA272-5411-6574-E6BF-BD53D5BEF218}"/>
              </a:ext>
            </a:extLst>
          </p:cNvPr>
          <p:cNvSpPr/>
          <p:nvPr/>
        </p:nvSpPr>
        <p:spPr>
          <a:xfrm>
            <a:off x="20457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6E71B-6F83-447E-EAFA-C2410ECC56B2}"/>
              </a:ext>
            </a:extLst>
          </p:cNvPr>
          <p:cNvSpPr txBox="1"/>
          <p:nvPr/>
        </p:nvSpPr>
        <p:spPr>
          <a:xfrm>
            <a:off x="2201311" y="3141041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SOLID Principles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4A6B2-581C-9115-E427-0EAC76AFD615}"/>
              </a:ext>
            </a:extLst>
          </p:cNvPr>
          <p:cNvSpPr txBox="1"/>
          <p:nvPr/>
        </p:nvSpPr>
        <p:spPr>
          <a:xfrm>
            <a:off x="2201311" y="3763885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Prototypes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306314-7421-992C-72BA-E62FED669A6A}"/>
              </a:ext>
            </a:extLst>
          </p:cNvPr>
          <p:cNvSpPr txBox="1"/>
          <p:nvPr/>
        </p:nvSpPr>
        <p:spPr>
          <a:xfrm>
            <a:off x="2201311" y="4372874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lang="en-CA" sz="1600" dirty="0">
              <a:solidFill>
                <a:srgbClr val="0C325C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6BE592-D051-B054-C727-96E0FD4FD8B7}"/>
              </a:ext>
            </a:extLst>
          </p:cNvPr>
          <p:cNvSpPr txBox="1"/>
          <p:nvPr/>
        </p:nvSpPr>
        <p:spPr>
          <a:xfrm>
            <a:off x="2201311" y="4994563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FE60669-8B51-6E09-AC0D-5B827691262B}"/>
              </a:ext>
            </a:extLst>
          </p:cNvPr>
          <p:cNvSpPr/>
          <p:nvPr/>
        </p:nvSpPr>
        <p:spPr>
          <a:xfrm>
            <a:off x="9446448" y="315139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8E13CC52-B2C2-CA74-34FD-2F162BC51013}"/>
              </a:ext>
            </a:extLst>
          </p:cNvPr>
          <p:cNvSpPr/>
          <p:nvPr/>
        </p:nvSpPr>
        <p:spPr>
          <a:xfrm>
            <a:off x="9446448" y="326196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5DA0DB4B-7F62-FF12-71E6-61168688B5A8}"/>
              </a:ext>
            </a:extLst>
          </p:cNvPr>
          <p:cNvSpPr/>
          <p:nvPr/>
        </p:nvSpPr>
        <p:spPr>
          <a:xfrm>
            <a:off x="9446448" y="3372537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FEF0FCDA-FF49-4559-9A06-A155B26646A1}"/>
              </a:ext>
            </a:extLst>
          </p:cNvPr>
          <p:cNvSpPr/>
          <p:nvPr/>
        </p:nvSpPr>
        <p:spPr>
          <a:xfrm>
            <a:off x="9444098" y="377506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2343E11F-27D3-B03F-2B95-C98C7BBE9E82}"/>
              </a:ext>
            </a:extLst>
          </p:cNvPr>
          <p:cNvSpPr/>
          <p:nvPr/>
        </p:nvSpPr>
        <p:spPr>
          <a:xfrm>
            <a:off x="9444098" y="388563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AFC146F9-962A-A3C0-8B94-48CA25A4BA58}"/>
              </a:ext>
            </a:extLst>
          </p:cNvPr>
          <p:cNvSpPr/>
          <p:nvPr/>
        </p:nvSpPr>
        <p:spPr>
          <a:xfrm>
            <a:off x="9444098" y="3996200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CC99102E-284D-5B62-9D0B-A664F3786CDD}"/>
              </a:ext>
            </a:extLst>
          </p:cNvPr>
          <p:cNvSpPr/>
          <p:nvPr/>
        </p:nvSpPr>
        <p:spPr>
          <a:xfrm>
            <a:off x="9441748" y="439510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39206BE0-7050-B907-AE55-046DCE6CEF0C}"/>
              </a:ext>
            </a:extLst>
          </p:cNvPr>
          <p:cNvSpPr/>
          <p:nvPr/>
        </p:nvSpPr>
        <p:spPr>
          <a:xfrm>
            <a:off x="9441748" y="450567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71B02FF-FBED-9F71-91F3-AC4FDF263FDC}"/>
              </a:ext>
            </a:extLst>
          </p:cNvPr>
          <p:cNvSpPr/>
          <p:nvPr/>
        </p:nvSpPr>
        <p:spPr>
          <a:xfrm>
            <a:off x="9441748" y="4616249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3D6526E1-A75E-E1F5-83E4-768226A0EAE0}"/>
              </a:ext>
            </a:extLst>
          </p:cNvPr>
          <p:cNvSpPr/>
          <p:nvPr/>
        </p:nvSpPr>
        <p:spPr>
          <a:xfrm>
            <a:off x="9439398" y="501877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CFC7450D-AFE4-5325-10F0-EB63E16529BF}"/>
              </a:ext>
            </a:extLst>
          </p:cNvPr>
          <p:cNvSpPr/>
          <p:nvPr/>
        </p:nvSpPr>
        <p:spPr>
          <a:xfrm>
            <a:off x="9439398" y="512934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2030A1DD-F718-9D8F-B235-8922F20000CC}"/>
              </a:ext>
            </a:extLst>
          </p:cNvPr>
          <p:cNvSpPr/>
          <p:nvPr/>
        </p:nvSpPr>
        <p:spPr>
          <a:xfrm>
            <a:off x="9439398" y="5239912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Quizzes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E488269-EAAB-9CEE-D6EB-3F14F23F889E}"/>
              </a:ext>
            </a:extLst>
          </p:cNvPr>
          <p:cNvSpPr/>
          <p:nvPr/>
        </p:nvSpPr>
        <p:spPr>
          <a:xfrm>
            <a:off x="2910688" y="2099150"/>
            <a:ext cx="26640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673FA3-F0D3-4690-5C39-6FA9C0DCA805}"/>
              </a:ext>
            </a:extLst>
          </p:cNvPr>
          <p:cNvSpPr/>
          <p:nvPr/>
        </p:nvSpPr>
        <p:spPr>
          <a:xfrm>
            <a:off x="3070573" y="2181280"/>
            <a:ext cx="2340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FD33A3-DD02-7215-4AC9-5E93509811DE}"/>
              </a:ext>
            </a:extLst>
          </p:cNvPr>
          <p:cNvSpPr txBox="1"/>
          <p:nvPr/>
        </p:nvSpPr>
        <p:spPr>
          <a:xfrm>
            <a:off x="2994449" y="1834584"/>
            <a:ext cx="2607861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Application Development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B0BBF0-2B74-4ACA-64C5-099D4D930025}"/>
              </a:ext>
            </a:extLst>
          </p:cNvPr>
          <p:cNvSpPr/>
          <p:nvPr/>
        </p:nvSpPr>
        <p:spPr>
          <a:xfrm>
            <a:off x="2398426" y="190587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0CA892-7F9A-09A9-9A24-CEC37E420B73}"/>
              </a:ext>
            </a:extLst>
          </p:cNvPr>
          <p:cNvSpPr/>
          <p:nvPr/>
        </p:nvSpPr>
        <p:spPr>
          <a:xfrm rot="5400000">
            <a:off x="2398426" y="1906899"/>
            <a:ext cx="67203" cy="231231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8D08F31-68BC-0B18-C981-FB770497D69D}"/>
              </a:ext>
            </a:extLst>
          </p:cNvPr>
          <p:cNvSpPr/>
          <p:nvPr/>
        </p:nvSpPr>
        <p:spPr>
          <a:xfrm>
            <a:off x="9448798" y="252050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23EFA4F7-CCD8-9050-1E07-6D11DC2F6475}"/>
              </a:ext>
            </a:extLst>
          </p:cNvPr>
          <p:cNvSpPr/>
          <p:nvPr/>
        </p:nvSpPr>
        <p:spPr>
          <a:xfrm>
            <a:off x="9448798" y="263107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B1BE797E-C6D1-DFEC-CA88-4463077037F3}"/>
              </a:ext>
            </a:extLst>
          </p:cNvPr>
          <p:cNvSpPr/>
          <p:nvPr/>
        </p:nvSpPr>
        <p:spPr>
          <a:xfrm>
            <a:off x="9448798" y="2741646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B8085-8FD2-0BC1-E8B7-3440A749E2D6}"/>
              </a:ext>
            </a:extLst>
          </p:cNvPr>
          <p:cNvSpPr/>
          <p:nvPr/>
        </p:nvSpPr>
        <p:spPr>
          <a:xfrm>
            <a:off x="2144928" y="2438538"/>
            <a:ext cx="7524351" cy="493491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EE0D2-5C64-DB52-174D-8C87124BB635}"/>
              </a:ext>
            </a:extLst>
          </p:cNvPr>
          <p:cNvSpPr txBox="1"/>
          <p:nvPr/>
        </p:nvSpPr>
        <p:spPr>
          <a:xfrm>
            <a:off x="2201311" y="2520507"/>
            <a:ext cx="528608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D3185D-1069-50D1-C134-EF44BD62E9B5}"/>
              </a:ext>
            </a:extLst>
          </p:cNvPr>
          <p:cNvSpPr/>
          <p:nvPr/>
        </p:nvSpPr>
        <p:spPr>
          <a:xfrm>
            <a:off x="9440326" y="252945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B5B7BD-42CB-C2A1-CCA6-61BB86D7C412}"/>
              </a:ext>
            </a:extLst>
          </p:cNvPr>
          <p:cNvSpPr/>
          <p:nvPr/>
        </p:nvSpPr>
        <p:spPr>
          <a:xfrm>
            <a:off x="9440326" y="264002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5E75F91-1AEF-7DA9-6331-8FB6F60A841F}"/>
              </a:ext>
            </a:extLst>
          </p:cNvPr>
          <p:cNvSpPr/>
          <p:nvPr/>
        </p:nvSpPr>
        <p:spPr>
          <a:xfrm>
            <a:off x="9440326" y="2750595"/>
            <a:ext cx="90000" cy="90000"/>
          </a:xfrm>
          <a:prstGeom prst="ellipse">
            <a:avLst/>
          </a:prstGeom>
          <a:solidFill>
            <a:srgbClr val="068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079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56385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BBD68-4C7F-AF00-C304-AA2FD6AB7850}"/>
              </a:ext>
            </a:extLst>
          </p:cNvPr>
          <p:cNvGrpSpPr/>
          <p:nvPr/>
        </p:nvGrpSpPr>
        <p:grpSpPr>
          <a:xfrm rot="16200000">
            <a:off x="5773283" y="1741691"/>
            <a:ext cx="236655" cy="7560000"/>
            <a:chOff x="9868335" y="1820182"/>
            <a:chExt cx="236655" cy="75600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268C05-93D0-082F-09FD-5AE501165D81}"/>
                </a:ext>
              </a:extLst>
            </p:cNvPr>
            <p:cNvSpPr/>
            <p:nvPr/>
          </p:nvSpPr>
          <p:spPr>
            <a:xfrm>
              <a:off x="9902104" y="1867869"/>
              <a:ext cx="158400" cy="6984000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F63BE68-FC47-3A9B-77BC-BB5FF6623715}"/>
                </a:ext>
              </a:extLst>
            </p:cNvPr>
            <p:cNvSpPr/>
            <p:nvPr/>
          </p:nvSpPr>
          <p:spPr>
            <a:xfrm>
              <a:off x="9868335" y="1820182"/>
              <a:ext cx="236655" cy="756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Allows a system to recognize users by biological markets such as their face, voice, or fingerprint.</a:t>
            </a:r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1466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58076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64857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68258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58376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58382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58630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68473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431451-A2A2-C945-4BEA-4D94EFB3E9A3}"/>
              </a:ext>
            </a:extLst>
          </p:cNvPr>
          <p:cNvSpPr/>
          <p:nvPr/>
        </p:nvSpPr>
        <p:spPr>
          <a:xfrm rot="5400000">
            <a:off x="6525226" y="1473196"/>
            <a:ext cx="174611" cy="150264"/>
          </a:xfrm>
          <a:prstGeom prst="triangle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B6C-2765-DD30-89E9-61A641D18E7F}"/>
              </a:ext>
            </a:extLst>
          </p:cNvPr>
          <p:cNvSpPr txBox="1"/>
          <p:nvPr/>
        </p:nvSpPr>
        <p:spPr>
          <a:xfrm>
            <a:off x="2118841" y="1867806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BD87-38B0-73FC-66EA-CE6A6780AE28}"/>
              </a:ext>
            </a:extLst>
          </p:cNvPr>
          <p:cNvSpPr txBox="1"/>
          <p:nvPr/>
        </p:nvSpPr>
        <p:spPr>
          <a:xfrm>
            <a:off x="2141892" y="279862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D70A0-6D74-85A5-77CC-9A05C39839AF}"/>
              </a:ext>
            </a:extLst>
          </p:cNvPr>
          <p:cNvSpPr txBox="1"/>
          <p:nvPr/>
        </p:nvSpPr>
        <p:spPr>
          <a:xfrm>
            <a:off x="2959837" y="3244198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01B-FCB7-E395-89A4-3D6678FE129C}"/>
              </a:ext>
            </a:extLst>
          </p:cNvPr>
          <p:cNvSpPr txBox="1"/>
          <p:nvPr/>
        </p:nvSpPr>
        <p:spPr>
          <a:xfrm>
            <a:off x="5436288" y="3247513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Multiple Choice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48CB9-2C98-1220-873C-36E1A6846608}"/>
              </a:ext>
            </a:extLst>
          </p:cNvPr>
          <p:cNvSpPr txBox="1"/>
          <p:nvPr/>
        </p:nvSpPr>
        <p:spPr>
          <a:xfrm>
            <a:off x="8080102" y="3246247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 or 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1C441-B046-158D-96EF-C9207F635576}"/>
              </a:ext>
            </a:extLst>
          </p:cNvPr>
          <p:cNvSpPr/>
          <p:nvPr/>
        </p:nvSpPr>
        <p:spPr>
          <a:xfrm>
            <a:off x="2713157" y="3288718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7D6B9C-B6BC-4D9B-EEB7-D99CF7C1F3A3}"/>
              </a:ext>
            </a:extLst>
          </p:cNvPr>
          <p:cNvSpPr/>
          <p:nvPr/>
        </p:nvSpPr>
        <p:spPr>
          <a:xfrm>
            <a:off x="5195265" y="328548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F46802-57C0-3B40-338A-CE587114EA8E}"/>
              </a:ext>
            </a:extLst>
          </p:cNvPr>
          <p:cNvSpPr/>
          <p:nvPr/>
        </p:nvSpPr>
        <p:spPr>
          <a:xfrm>
            <a:off x="7823399" y="328333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DF3774-EC50-58F0-F8D2-76E93ED2CC93}"/>
              </a:ext>
            </a:extLst>
          </p:cNvPr>
          <p:cNvSpPr/>
          <p:nvPr/>
        </p:nvSpPr>
        <p:spPr>
          <a:xfrm>
            <a:off x="2757768" y="3328961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0739B-3D9E-2219-6446-A16402B07CBA}"/>
              </a:ext>
            </a:extLst>
          </p:cNvPr>
          <p:cNvSpPr txBox="1"/>
          <p:nvPr/>
        </p:nvSpPr>
        <p:spPr>
          <a:xfrm>
            <a:off x="2141892" y="361354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F6F56-A545-1A71-F2D1-E3B0594F8429}"/>
              </a:ext>
            </a:extLst>
          </p:cNvPr>
          <p:cNvSpPr txBox="1"/>
          <p:nvPr/>
        </p:nvSpPr>
        <p:spPr>
          <a:xfrm>
            <a:off x="5394942" y="4091615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Biometrics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65DF6C8-82F5-63EF-46FE-B57064BAAC48}"/>
              </a:ext>
            </a:extLst>
          </p:cNvPr>
          <p:cNvSpPr/>
          <p:nvPr/>
        </p:nvSpPr>
        <p:spPr>
          <a:xfrm>
            <a:off x="2906709" y="4419048"/>
            <a:ext cx="6479933" cy="45719"/>
          </a:xfrm>
          <a:prstGeom prst="round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B01837-B45F-C0E7-FBCB-DA59B8E64D86}"/>
              </a:ext>
            </a:extLst>
          </p:cNvPr>
          <p:cNvGrpSpPr/>
          <p:nvPr/>
        </p:nvGrpSpPr>
        <p:grpSpPr>
          <a:xfrm>
            <a:off x="2065067" y="4801355"/>
            <a:ext cx="1165272" cy="515483"/>
            <a:chOff x="2065067" y="4801355"/>
            <a:chExt cx="1165272" cy="515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F018C7-F8CB-645C-7C9E-824CF6B5D6F0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63C2519-A7F8-A642-A2BA-1CC84F7958D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51DE8EF-0B8A-C600-3368-D42ACE8B64BD}"/>
              </a:ext>
            </a:extLst>
          </p:cNvPr>
          <p:cNvGrpSpPr/>
          <p:nvPr/>
        </p:nvGrpSpPr>
        <p:grpSpPr>
          <a:xfrm>
            <a:off x="3391940" y="4801355"/>
            <a:ext cx="1165272" cy="515483"/>
            <a:chOff x="2065067" y="4801355"/>
            <a:chExt cx="1165272" cy="51548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F07EBCBD-4682-F693-6738-A89C44D190F3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2F45A009-5A4F-335B-EF0E-02277181CC38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239540D-40D6-49BF-9685-450BB54F809C}"/>
              </a:ext>
            </a:extLst>
          </p:cNvPr>
          <p:cNvGrpSpPr/>
          <p:nvPr/>
        </p:nvGrpSpPr>
        <p:grpSpPr>
          <a:xfrm>
            <a:off x="4858825" y="4801355"/>
            <a:ext cx="1165272" cy="515483"/>
            <a:chOff x="2065067" y="4801355"/>
            <a:chExt cx="1165272" cy="515483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C59C25A-5F68-9777-9F94-94FB4DB02B82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8406B38-C6A2-6937-E4A4-9506410DBA2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3D70D74-1CDF-A156-58AF-DDA71DE638FA}"/>
              </a:ext>
            </a:extLst>
          </p:cNvPr>
          <p:cNvSpPr/>
          <p:nvPr/>
        </p:nvSpPr>
        <p:spPr>
          <a:xfrm>
            <a:off x="10196383" y="4737599"/>
            <a:ext cx="57600" cy="759875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482" name="Rectangle: Rounded Corners 481">
            <a:extLst>
              <a:ext uri="{FF2B5EF4-FFF2-40B4-BE49-F238E27FC236}">
                <a16:creationId xmlns:a16="http://schemas.microsoft.com/office/drawing/2014/main" id="{947F8874-5EC7-212A-524A-CA30BDD352D1}"/>
              </a:ext>
            </a:extLst>
          </p:cNvPr>
          <p:cNvSpPr/>
          <p:nvPr/>
        </p:nvSpPr>
        <p:spPr>
          <a:xfrm>
            <a:off x="2575778" y="4982895"/>
            <a:ext cx="441284" cy="155869"/>
          </a:xfrm>
          <a:prstGeom prst="roundRect">
            <a:avLst>
              <a:gd name="adj" fmla="val 49094"/>
            </a:avLst>
          </a:prstGeom>
          <a:solidFill>
            <a:srgbClr val="EE4C5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B37782A-9F8B-B014-AF7D-969B976BBCE8}"/>
              </a:ext>
            </a:extLst>
          </p:cNvPr>
          <p:cNvSpPr txBox="1"/>
          <p:nvPr/>
        </p:nvSpPr>
        <p:spPr>
          <a:xfrm>
            <a:off x="6179526" y="4904822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question…</a:t>
            </a:r>
            <a:endParaRPr lang="en-CA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FD924E02-B3B6-B99D-462F-678EEDE232C5}"/>
              </a:ext>
            </a:extLst>
          </p:cNvPr>
          <p:cNvSpPr/>
          <p:nvPr/>
        </p:nvSpPr>
        <p:spPr>
          <a:xfrm>
            <a:off x="2399311" y="3967596"/>
            <a:ext cx="7385126" cy="670345"/>
          </a:xfrm>
          <a:prstGeom prst="roundRect">
            <a:avLst/>
          </a:prstGeom>
          <a:noFill/>
          <a:ln w="3810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42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56385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BBD68-4C7F-AF00-C304-AA2FD6AB7850}"/>
              </a:ext>
            </a:extLst>
          </p:cNvPr>
          <p:cNvGrpSpPr/>
          <p:nvPr/>
        </p:nvGrpSpPr>
        <p:grpSpPr>
          <a:xfrm rot="16200000">
            <a:off x="5773281" y="1741691"/>
            <a:ext cx="236655" cy="7560000"/>
            <a:chOff x="9868335" y="1820182"/>
            <a:chExt cx="236655" cy="75600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268C05-93D0-082F-09FD-5AE501165D81}"/>
                </a:ext>
              </a:extLst>
            </p:cNvPr>
            <p:cNvSpPr/>
            <p:nvPr/>
          </p:nvSpPr>
          <p:spPr>
            <a:xfrm>
              <a:off x="9902104" y="1867956"/>
              <a:ext cx="158400" cy="6984000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F63BE68-FC47-3A9B-77BC-BB5FF6623715}"/>
                </a:ext>
              </a:extLst>
            </p:cNvPr>
            <p:cNvSpPr/>
            <p:nvPr/>
          </p:nvSpPr>
          <p:spPr>
            <a:xfrm>
              <a:off x="9868335" y="1820182"/>
              <a:ext cx="236655" cy="756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52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ystems that are effectively censorship proof of seizure resistant wherein the Government can’t come and take your asset if you’re in a country that has very bad governance.</a:t>
            </a: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1466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58076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64857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68258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58376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58382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58630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68473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431451-A2A2-C945-4BEA-4D94EFB3E9A3}"/>
              </a:ext>
            </a:extLst>
          </p:cNvPr>
          <p:cNvSpPr/>
          <p:nvPr/>
        </p:nvSpPr>
        <p:spPr>
          <a:xfrm rot="5400000">
            <a:off x="6525226" y="1473196"/>
            <a:ext cx="174611" cy="150264"/>
          </a:xfrm>
          <a:prstGeom prst="triangle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B6C-2765-DD30-89E9-61A641D18E7F}"/>
              </a:ext>
            </a:extLst>
          </p:cNvPr>
          <p:cNvSpPr txBox="1"/>
          <p:nvPr/>
        </p:nvSpPr>
        <p:spPr>
          <a:xfrm>
            <a:off x="2118841" y="1867806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BD87-38B0-73FC-66EA-CE6A6780AE28}"/>
              </a:ext>
            </a:extLst>
          </p:cNvPr>
          <p:cNvSpPr txBox="1"/>
          <p:nvPr/>
        </p:nvSpPr>
        <p:spPr>
          <a:xfrm>
            <a:off x="2141892" y="279862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D70A0-6D74-85A5-77CC-9A05C39839AF}"/>
              </a:ext>
            </a:extLst>
          </p:cNvPr>
          <p:cNvSpPr txBox="1"/>
          <p:nvPr/>
        </p:nvSpPr>
        <p:spPr>
          <a:xfrm>
            <a:off x="2959837" y="3244198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01B-FCB7-E395-89A4-3D6678FE129C}"/>
              </a:ext>
            </a:extLst>
          </p:cNvPr>
          <p:cNvSpPr txBox="1"/>
          <p:nvPr/>
        </p:nvSpPr>
        <p:spPr>
          <a:xfrm>
            <a:off x="5436288" y="3247513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Multiple Choice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48CB9-2C98-1220-873C-36E1A6846608}"/>
              </a:ext>
            </a:extLst>
          </p:cNvPr>
          <p:cNvSpPr txBox="1"/>
          <p:nvPr/>
        </p:nvSpPr>
        <p:spPr>
          <a:xfrm>
            <a:off x="8080102" y="3246247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 or 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1C441-B046-158D-96EF-C9207F635576}"/>
              </a:ext>
            </a:extLst>
          </p:cNvPr>
          <p:cNvSpPr/>
          <p:nvPr/>
        </p:nvSpPr>
        <p:spPr>
          <a:xfrm>
            <a:off x="2713157" y="3288718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7D6B9C-B6BC-4D9B-EEB7-D99CF7C1F3A3}"/>
              </a:ext>
            </a:extLst>
          </p:cNvPr>
          <p:cNvSpPr/>
          <p:nvPr/>
        </p:nvSpPr>
        <p:spPr>
          <a:xfrm>
            <a:off x="5195265" y="328548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F46802-57C0-3B40-338A-CE587114EA8E}"/>
              </a:ext>
            </a:extLst>
          </p:cNvPr>
          <p:cNvSpPr/>
          <p:nvPr/>
        </p:nvSpPr>
        <p:spPr>
          <a:xfrm>
            <a:off x="7823399" y="328333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DF3774-EC50-58F0-F8D2-76E93ED2CC93}"/>
              </a:ext>
            </a:extLst>
          </p:cNvPr>
          <p:cNvSpPr/>
          <p:nvPr/>
        </p:nvSpPr>
        <p:spPr>
          <a:xfrm>
            <a:off x="5241161" y="3328774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0739B-3D9E-2219-6446-A16402B07CBA}"/>
              </a:ext>
            </a:extLst>
          </p:cNvPr>
          <p:cNvSpPr txBox="1"/>
          <p:nvPr/>
        </p:nvSpPr>
        <p:spPr>
          <a:xfrm>
            <a:off x="2141892" y="361354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F6F56-A545-1A71-F2D1-E3B0594F8429}"/>
              </a:ext>
            </a:extLst>
          </p:cNvPr>
          <p:cNvSpPr txBox="1"/>
          <p:nvPr/>
        </p:nvSpPr>
        <p:spPr>
          <a:xfrm>
            <a:off x="2755577" y="4036399"/>
            <a:ext cx="6700212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 	</a:t>
            </a:r>
            <a:r>
              <a:rPr 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Blockchain						</a:t>
            </a:r>
            <a:endParaRPr lang="en-CA" sz="1400" b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B01837-B45F-C0E7-FBCB-DA59B8E64D86}"/>
              </a:ext>
            </a:extLst>
          </p:cNvPr>
          <p:cNvGrpSpPr/>
          <p:nvPr/>
        </p:nvGrpSpPr>
        <p:grpSpPr>
          <a:xfrm>
            <a:off x="2065067" y="4801355"/>
            <a:ext cx="1165272" cy="515483"/>
            <a:chOff x="2065067" y="4801355"/>
            <a:chExt cx="1165272" cy="515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F018C7-F8CB-645C-7C9E-824CF6B5D6F0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63C2519-A7F8-A642-A2BA-1CC84F7958D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51DE8EF-0B8A-C600-3368-D42ACE8B64BD}"/>
              </a:ext>
            </a:extLst>
          </p:cNvPr>
          <p:cNvGrpSpPr/>
          <p:nvPr/>
        </p:nvGrpSpPr>
        <p:grpSpPr>
          <a:xfrm>
            <a:off x="3391940" y="4801355"/>
            <a:ext cx="1165272" cy="515483"/>
            <a:chOff x="2065067" y="4801355"/>
            <a:chExt cx="1165272" cy="51548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F07EBCBD-4682-F693-6738-A89C44D190F3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2F45A009-5A4F-335B-EF0E-02277181CC38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239540D-40D6-49BF-9685-450BB54F809C}"/>
              </a:ext>
            </a:extLst>
          </p:cNvPr>
          <p:cNvGrpSpPr/>
          <p:nvPr/>
        </p:nvGrpSpPr>
        <p:grpSpPr>
          <a:xfrm>
            <a:off x="4858825" y="4801355"/>
            <a:ext cx="1165272" cy="515483"/>
            <a:chOff x="2065067" y="4801355"/>
            <a:chExt cx="1165272" cy="515483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C59C25A-5F68-9777-9F94-94FB4DB02B82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8406B38-C6A2-6937-E4A4-9506410DBA2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3D70D74-1CDF-A156-58AF-DDA71DE638FA}"/>
              </a:ext>
            </a:extLst>
          </p:cNvPr>
          <p:cNvSpPr/>
          <p:nvPr/>
        </p:nvSpPr>
        <p:spPr>
          <a:xfrm>
            <a:off x="10196383" y="4737599"/>
            <a:ext cx="57600" cy="759875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FE31E29-9ABB-A852-E5D8-1DE0B037CEB8}"/>
              </a:ext>
            </a:extLst>
          </p:cNvPr>
          <p:cNvSpPr txBox="1"/>
          <p:nvPr/>
        </p:nvSpPr>
        <p:spPr>
          <a:xfrm>
            <a:off x="2750596" y="4282503"/>
            <a:ext cx="683784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Choices: 	</a:t>
            </a:r>
            <a:r>
              <a:rPr lang="en-US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Artificial Intelligence, Serverless Computing, Biometrics		</a:t>
            </a:r>
            <a:endParaRPr lang="en-CA" sz="1400" b="1" u="sng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939B6E-8402-9796-7717-C239DC311593}"/>
              </a:ext>
            </a:extLst>
          </p:cNvPr>
          <p:cNvSpPr/>
          <p:nvPr/>
        </p:nvSpPr>
        <p:spPr>
          <a:xfrm>
            <a:off x="3904570" y="4981161"/>
            <a:ext cx="441284" cy="155869"/>
          </a:xfrm>
          <a:prstGeom prst="roundRect">
            <a:avLst>
              <a:gd name="adj" fmla="val 49094"/>
            </a:avLst>
          </a:prstGeom>
          <a:solidFill>
            <a:srgbClr val="EE4C5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EEBB6F-A1C4-D03C-728A-15535D1FB33A}"/>
              </a:ext>
            </a:extLst>
          </p:cNvPr>
          <p:cNvSpPr txBox="1"/>
          <p:nvPr/>
        </p:nvSpPr>
        <p:spPr>
          <a:xfrm>
            <a:off x="6179526" y="4904822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question…</a:t>
            </a:r>
            <a:endParaRPr lang="en-CA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C265B5-DC58-C45C-E063-52EC917A23D6}"/>
              </a:ext>
            </a:extLst>
          </p:cNvPr>
          <p:cNvSpPr/>
          <p:nvPr/>
        </p:nvSpPr>
        <p:spPr>
          <a:xfrm>
            <a:off x="2399311" y="3967596"/>
            <a:ext cx="7385126" cy="670345"/>
          </a:xfrm>
          <a:prstGeom prst="roundRect">
            <a:avLst/>
          </a:prstGeom>
          <a:noFill/>
          <a:ln w="3810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746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56385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BBD68-4C7F-AF00-C304-AA2FD6AB7850}"/>
              </a:ext>
            </a:extLst>
          </p:cNvPr>
          <p:cNvGrpSpPr/>
          <p:nvPr/>
        </p:nvGrpSpPr>
        <p:grpSpPr>
          <a:xfrm rot="16200000">
            <a:off x="5773281" y="1741695"/>
            <a:ext cx="236655" cy="7560000"/>
            <a:chOff x="9868335" y="1820182"/>
            <a:chExt cx="236655" cy="75600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268C05-93D0-082F-09FD-5AE501165D81}"/>
                </a:ext>
              </a:extLst>
            </p:cNvPr>
            <p:cNvSpPr/>
            <p:nvPr/>
          </p:nvSpPr>
          <p:spPr>
            <a:xfrm>
              <a:off x="9902108" y="1867821"/>
              <a:ext cx="158400" cy="6984000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F63BE68-FC47-3A9B-77BC-BB5FF6623715}"/>
                </a:ext>
              </a:extLst>
            </p:cNvPr>
            <p:cNvSpPr/>
            <p:nvPr/>
          </p:nvSpPr>
          <p:spPr>
            <a:xfrm>
              <a:off x="9868335" y="1820182"/>
              <a:ext cx="236655" cy="756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holy grail of artificial intelligence research is general AI, a machine that is self-aware and commands intelligence equal to a people.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1466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58076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64857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68258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58376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58382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58630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68473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431451-A2A2-C945-4BEA-4D94EFB3E9A3}"/>
              </a:ext>
            </a:extLst>
          </p:cNvPr>
          <p:cNvSpPr/>
          <p:nvPr/>
        </p:nvSpPr>
        <p:spPr>
          <a:xfrm rot="5400000">
            <a:off x="6525226" y="1473196"/>
            <a:ext cx="174611" cy="150264"/>
          </a:xfrm>
          <a:prstGeom prst="triangle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B6C-2765-DD30-89E9-61A641D18E7F}"/>
              </a:ext>
            </a:extLst>
          </p:cNvPr>
          <p:cNvSpPr txBox="1"/>
          <p:nvPr/>
        </p:nvSpPr>
        <p:spPr>
          <a:xfrm>
            <a:off x="2118841" y="1867806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BD87-38B0-73FC-66EA-CE6A6780AE28}"/>
              </a:ext>
            </a:extLst>
          </p:cNvPr>
          <p:cNvSpPr txBox="1"/>
          <p:nvPr/>
        </p:nvSpPr>
        <p:spPr>
          <a:xfrm>
            <a:off x="2141892" y="279862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D70A0-6D74-85A5-77CC-9A05C39839AF}"/>
              </a:ext>
            </a:extLst>
          </p:cNvPr>
          <p:cNvSpPr txBox="1"/>
          <p:nvPr/>
        </p:nvSpPr>
        <p:spPr>
          <a:xfrm>
            <a:off x="2959837" y="3244198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01B-FCB7-E395-89A4-3D6678FE129C}"/>
              </a:ext>
            </a:extLst>
          </p:cNvPr>
          <p:cNvSpPr txBox="1"/>
          <p:nvPr/>
        </p:nvSpPr>
        <p:spPr>
          <a:xfrm>
            <a:off x="5436288" y="3247513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Multiple Choice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48CB9-2C98-1220-873C-36E1A6846608}"/>
              </a:ext>
            </a:extLst>
          </p:cNvPr>
          <p:cNvSpPr txBox="1"/>
          <p:nvPr/>
        </p:nvSpPr>
        <p:spPr>
          <a:xfrm>
            <a:off x="8080102" y="3246247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 or 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1C441-B046-158D-96EF-C9207F635576}"/>
              </a:ext>
            </a:extLst>
          </p:cNvPr>
          <p:cNvSpPr/>
          <p:nvPr/>
        </p:nvSpPr>
        <p:spPr>
          <a:xfrm>
            <a:off x="2713157" y="3288718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7D6B9C-B6BC-4D9B-EEB7-D99CF7C1F3A3}"/>
              </a:ext>
            </a:extLst>
          </p:cNvPr>
          <p:cNvSpPr/>
          <p:nvPr/>
        </p:nvSpPr>
        <p:spPr>
          <a:xfrm>
            <a:off x="5195265" y="328548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F46802-57C0-3B40-338A-CE587114EA8E}"/>
              </a:ext>
            </a:extLst>
          </p:cNvPr>
          <p:cNvSpPr/>
          <p:nvPr/>
        </p:nvSpPr>
        <p:spPr>
          <a:xfrm>
            <a:off x="7823399" y="328333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DF3774-EC50-58F0-F8D2-76E93ED2CC93}"/>
              </a:ext>
            </a:extLst>
          </p:cNvPr>
          <p:cNvSpPr/>
          <p:nvPr/>
        </p:nvSpPr>
        <p:spPr>
          <a:xfrm>
            <a:off x="7867863" y="3331025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0739B-3D9E-2219-6446-A16402B07CBA}"/>
              </a:ext>
            </a:extLst>
          </p:cNvPr>
          <p:cNvSpPr txBox="1"/>
          <p:nvPr/>
        </p:nvSpPr>
        <p:spPr>
          <a:xfrm>
            <a:off x="2141892" y="361354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F6F56-A545-1A71-F2D1-E3B0594F8429}"/>
              </a:ext>
            </a:extLst>
          </p:cNvPr>
          <p:cNvSpPr txBox="1"/>
          <p:nvPr/>
        </p:nvSpPr>
        <p:spPr>
          <a:xfrm>
            <a:off x="4650664" y="4143455"/>
            <a:ext cx="370664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			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B01837-B45F-C0E7-FBCB-DA59B8E64D86}"/>
              </a:ext>
            </a:extLst>
          </p:cNvPr>
          <p:cNvGrpSpPr/>
          <p:nvPr/>
        </p:nvGrpSpPr>
        <p:grpSpPr>
          <a:xfrm>
            <a:off x="2065067" y="4801355"/>
            <a:ext cx="1165272" cy="515483"/>
            <a:chOff x="2065067" y="4801355"/>
            <a:chExt cx="1165272" cy="515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F018C7-F8CB-645C-7C9E-824CF6B5D6F0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63C2519-A7F8-A642-A2BA-1CC84F7958D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51DE8EF-0B8A-C600-3368-D42ACE8B64BD}"/>
              </a:ext>
            </a:extLst>
          </p:cNvPr>
          <p:cNvGrpSpPr/>
          <p:nvPr/>
        </p:nvGrpSpPr>
        <p:grpSpPr>
          <a:xfrm>
            <a:off x="3391940" y="4801355"/>
            <a:ext cx="1165272" cy="515483"/>
            <a:chOff x="2065067" y="4801355"/>
            <a:chExt cx="1165272" cy="51548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F07EBCBD-4682-F693-6738-A89C44D190F3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2F45A009-5A4F-335B-EF0E-02277181CC38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239540D-40D6-49BF-9685-450BB54F809C}"/>
              </a:ext>
            </a:extLst>
          </p:cNvPr>
          <p:cNvGrpSpPr/>
          <p:nvPr/>
        </p:nvGrpSpPr>
        <p:grpSpPr>
          <a:xfrm>
            <a:off x="4858825" y="4801355"/>
            <a:ext cx="1165272" cy="515483"/>
            <a:chOff x="2065067" y="4801355"/>
            <a:chExt cx="1165272" cy="515483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C59C25A-5F68-9777-9F94-94FB4DB02B82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8406B38-C6A2-6937-E4A4-9506410DBA2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3D70D74-1CDF-A156-58AF-DDA71DE638FA}"/>
              </a:ext>
            </a:extLst>
          </p:cNvPr>
          <p:cNvSpPr/>
          <p:nvPr/>
        </p:nvSpPr>
        <p:spPr>
          <a:xfrm>
            <a:off x="10196383" y="4737599"/>
            <a:ext cx="57600" cy="759875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3E12176-5CB8-2BD8-378A-4288C5095612}"/>
              </a:ext>
            </a:extLst>
          </p:cNvPr>
          <p:cNvSpPr/>
          <p:nvPr/>
        </p:nvSpPr>
        <p:spPr>
          <a:xfrm>
            <a:off x="4435467" y="4178282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DF6F7F-AB4E-3FD6-74BA-34E017812A36}"/>
              </a:ext>
            </a:extLst>
          </p:cNvPr>
          <p:cNvSpPr/>
          <p:nvPr/>
        </p:nvSpPr>
        <p:spPr>
          <a:xfrm>
            <a:off x="7136429" y="4176135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4CC4149-1347-3BCB-3466-A0E4860733D6}"/>
              </a:ext>
            </a:extLst>
          </p:cNvPr>
          <p:cNvSpPr/>
          <p:nvPr/>
        </p:nvSpPr>
        <p:spPr>
          <a:xfrm>
            <a:off x="4479495" y="4223036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C4CB69-F9C5-94BA-B3CE-51653CA89D95}"/>
              </a:ext>
            </a:extLst>
          </p:cNvPr>
          <p:cNvSpPr/>
          <p:nvPr/>
        </p:nvSpPr>
        <p:spPr>
          <a:xfrm>
            <a:off x="5377504" y="4981161"/>
            <a:ext cx="441284" cy="155869"/>
          </a:xfrm>
          <a:prstGeom prst="roundRect">
            <a:avLst>
              <a:gd name="adj" fmla="val 49094"/>
            </a:avLst>
          </a:prstGeom>
          <a:solidFill>
            <a:srgbClr val="EE4C5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DBB2-9C25-4D83-0904-E2C065F3528E}"/>
              </a:ext>
            </a:extLst>
          </p:cNvPr>
          <p:cNvSpPr txBox="1"/>
          <p:nvPr/>
        </p:nvSpPr>
        <p:spPr>
          <a:xfrm>
            <a:off x="6179526" y="4904822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question…</a:t>
            </a:r>
            <a:endParaRPr lang="en-CA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91995E-DF1B-1B18-E26F-58B5081F1A01}"/>
              </a:ext>
            </a:extLst>
          </p:cNvPr>
          <p:cNvSpPr/>
          <p:nvPr/>
        </p:nvSpPr>
        <p:spPr>
          <a:xfrm>
            <a:off x="2399311" y="3967596"/>
            <a:ext cx="7385126" cy="670345"/>
          </a:xfrm>
          <a:prstGeom prst="roundRect">
            <a:avLst/>
          </a:prstGeom>
          <a:noFill/>
          <a:ln w="3810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046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56385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BBD68-4C7F-AF00-C304-AA2FD6AB7850}"/>
              </a:ext>
            </a:extLst>
          </p:cNvPr>
          <p:cNvGrpSpPr/>
          <p:nvPr/>
        </p:nvGrpSpPr>
        <p:grpSpPr>
          <a:xfrm rot="16200000">
            <a:off x="5773281" y="1741695"/>
            <a:ext cx="236655" cy="7560000"/>
            <a:chOff x="9868335" y="1820182"/>
            <a:chExt cx="236655" cy="75600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268C05-93D0-082F-09FD-5AE501165D81}"/>
                </a:ext>
              </a:extLst>
            </p:cNvPr>
            <p:cNvSpPr/>
            <p:nvPr/>
          </p:nvSpPr>
          <p:spPr>
            <a:xfrm>
              <a:off x="9902108" y="1867821"/>
              <a:ext cx="158400" cy="6984000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F63BE68-FC47-3A9B-77BC-BB5FF6623715}"/>
                </a:ext>
              </a:extLst>
            </p:cNvPr>
            <p:cNvSpPr/>
            <p:nvPr/>
          </p:nvSpPr>
          <p:spPr>
            <a:xfrm>
              <a:off x="9868335" y="1820182"/>
              <a:ext cx="236655" cy="756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holy grail of artificial intelligence research is general AI, a machine that is self-aware and commands intelligence equal to a people.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1466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58076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64857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68258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58376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58382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58630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68473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431451-A2A2-C945-4BEA-4D94EFB3E9A3}"/>
              </a:ext>
            </a:extLst>
          </p:cNvPr>
          <p:cNvSpPr/>
          <p:nvPr/>
        </p:nvSpPr>
        <p:spPr>
          <a:xfrm rot="5400000">
            <a:off x="6525226" y="1473196"/>
            <a:ext cx="174611" cy="150264"/>
          </a:xfrm>
          <a:prstGeom prst="triangle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B6C-2765-DD30-89E9-61A641D18E7F}"/>
              </a:ext>
            </a:extLst>
          </p:cNvPr>
          <p:cNvSpPr txBox="1"/>
          <p:nvPr/>
        </p:nvSpPr>
        <p:spPr>
          <a:xfrm>
            <a:off x="2118841" y="1867806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BD87-38B0-73FC-66EA-CE6A6780AE28}"/>
              </a:ext>
            </a:extLst>
          </p:cNvPr>
          <p:cNvSpPr txBox="1"/>
          <p:nvPr/>
        </p:nvSpPr>
        <p:spPr>
          <a:xfrm>
            <a:off x="2141892" y="279862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D70A0-6D74-85A5-77CC-9A05C39839AF}"/>
              </a:ext>
            </a:extLst>
          </p:cNvPr>
          <p:cNvSpPr txBox="1"/>
          <p:nvPr/>
        </p:nvSpPr>
        <p:spPr>
          <a:xfrm>
            <a:off x="2959837" y="3244198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01B-FCB7-E395-89A4-3D6678FE129C}"/>
              </a:ext>
            </a:extLst>
          </p:cNvPr>
          <p:cNvSpPr txBox="1"/>
          <p:nvPr/>
        </p:nvSpPr>
        <p:spPr>
          <a:xfrm>
            <a:off x="5436288" y="3247513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Multiple Choice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48CB9-2C98-1220-873C-36E1A6846608}"/>
              </a:ext>
            </a:extLst>
          </p:cNvPr>
          <p:cNvSpPr txBox="1"/>
          <p:nvPr/>
        </p:nvSpPr>
        <p:spPr>
          <a:xfrm>
            <a:off x="8080102" y="3246247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 or 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1C441-B046-158D-96EF-C9207F635576}"/>
              </a:ext>
            </a:extLst>
          </p:cNvPr>
          <p:cNvSpPr/>
          <p:nvPr/>
        </p:nvSpPr>
        <p:spPr>
          <a:xfrm>
            <a:off x="2713157" y="3288718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7D6B9C-B6BC-4D9B-EEB7-D99CF7C1F3A3}"/>
              </a:ext>
            </a:extLst>
          </p:cNvPr>
          <p:cNvSpPr/>
          <p:nvPr/>
        </p:nvSpPr>
        <p:spPr>
          <a:xfrm>
            <a:off x="5195265" y="328548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F46802-57C0-3B40-338A-CE587114EA8E}"/>
              </a:ext>
            </a:extLst>
          </p:cNvPr>
          <p:cNvSpPr/>
          <p:nvPr/>
        </p:nvSpPr>
        <p:spPr>
          <a:xfrm>
            <a:off x="7823399" y="328333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DF3774-EC50-58F0-F8D2-76E93ED2CC93}"/>
              </a:ext>
            </a:extLst>
          </p:cNvPr>
          <p:cNvSpPr/>
          <p:nvPr/>
        </p:nvSpPr>
        <p:spPr>
          <a:xfrm>
            <a:off x="7867863" y="3331025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0739B-3D9E-2219-6446-A16402B07CBA}"/>
              </a:ext>
            </a:extLst>
          </p:cNvPr>
          <p:cNvSpPr txBox="1"/>
          <p:nvPr/>
        </p:nvSpPr>
        <p:spPr>
          <a:xfrm>
            <a:off x="2141892" y="361354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F6F56-A545-1A71-F2D1-E3B0594F8429}"/>
              </a:ext>
            </a:extLst>
          </p:cNvPr>
          <p:cNvSpPr txBox="1"/>
          <p:nvPr/>
        </p:nvSpPr>
        <p:spPr>
          <a:xfrm>
            <a:off x="4650664" y="4143455"/>
            <a:ext cx="370664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			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B01837-B45F-C0E7-FBCB-DA59B8E64D86}"/>
              </a:ext>
            </a:extLst>
          </p:cNvPr>
          <p:cNvGrpSpPr/>
          <p:nvPr/>
        </p:nvGrpSpPr>
        <p:grpSpPr>
          <a:xfrm>
            <a:off x="2065067" y="4801355"/>
            <a:ext cx="1165272" cy="515483"/>
            <a:chOff x="2065067" y="4801355"/>
            <a:chExt cx="1165272" cy="515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F018C7-F8CB-645C-7C9E-824CF6B5D6F0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63C2519-A7F8-A642-A2BA-1CC84F7958D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51DE8EF-0B8A-C600-3368-D42ACE8B64BD}"/>
              </a:ext>
            </a:extLst>
          </p:cNvPr>
          <p:cNvGrpSpPr/>
          <p:nvPr/>
        </p:nvGrpSpPr>
        <p:grpSpPr>
          <a:xfrm>
            <a:off x="3391940" y="4801355"/>
            <a:ext cx="1165272" cy="515483"/>
            <a:chOff x="2065067" y="4801355"/>
            <a:chExt cx="1165272" cy="51548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F07EBCBD-4682-F693-6738-A89C44D190F3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2F45A009-5A4F-335B-EF0E-02277181CC38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239540D-40D6-49BF-9685-450BB54F809C}"/>
              </a:ext>
            </a:extLst>
          </p:cNvPr>
          <p:cNvGrpSpPr/>
          <p:nvPr/>
        </p:nvGrpSpPr>
        <p:grpSpPr>
          <a:xfrm>
            <a:off x="4858825" y="4801355"/>
            <a:ext cx="1165272" cy="515483"/>
            <a:chOff x="2065067" y="4801355"/>
            <a:chExt cx="1165272" cy="515483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C59C25A-5F68-9777-9F94-94FB4DB02B82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8406B38-C6A2-6937-E4A4-9506410DBA2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3D70D74-1CDF-A156-58AF-DDA71DE638FA}"/>
              </a:ext>
            </a:extLst>
          </p:cNvPr>
          <p:cNvSpPr/>
          <p:nvPr/>
        </p:nvSpPr>
        <p:spPr>
          <a:xfrm>
            <a:off x="10196383" y="4737599"/>
            <a:ext cx="57600" cy="759875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3E12176-5CB8-2BD8-378A-4288C5095612}"/>
              </a:ext>
            </a:extLst>
          </p:cNvPr>
          <p:cNvSpPr/>
          <p:nvPr/>
        </p:nvSpPr>
        <p:spPr>
          <a:xfrm>
            <a:off x="4435467" y="4178282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DF6F7F-AB4E-3FD6-74BA-34E017812A36}"/>
              </a:ext>
            </a:extLst>
          </p:cNvPr>
          <p:cNvSpPr/>
          <p:nvPr/>
        </p:nvSpPr>
        <p:spPr>
          <a:xfrm>
            <a:off x="7136429" y="4176135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4CC4149-1347-3BCB-3466-A0E4860733D6}"/>
              </a:ext>
            </a:extLst>
          </p:cNvPr>
          <p:cNvSpPr/>
          <p:nvPr/>
        </p:nvSpPr>
        <p:spPr>
          <a:xfrm>
            <a:off x="4479495" y="4223036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C4CB69-F9C5-94BA-B3CE-51653CA89D95}"/>
              </a:ext>
            </a:extLst>
          </p:cNvPr>
          <p:cNvSpPr/>
          <p:nvPr/>
        </p:nvSpPr>
        <p:spPr>
          <a:xfrm>
            <a:off x="5377504" y="4981161"/>
            <a:ext cx="441284" cy="155869"/>
          </a:xfrm>
          <a:prstGeom prst="roundRect">
            <a:avLst>
              <a:gd name="adj" fmla="val 49094"/>
            </a:avLst>
          </a:prstGeom>
          <a:solidFill>
            <a:srgbClr val="EE4C5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DBB2-9C25-4D83-0904-E2C065F3528E}"/>
              </a:ext>
            </a:extLst>
          </p:cNvPr>
          <p:cNvSpPr txBox="1"/>
          <p:nvPr/>
        </p:nvSpPr>
        <p:spPr>
          <a:xfrm>
            <a:off x="6179526" y="4904822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question…</a:t>
            </a:r>
            <a:endParaRPr lang="en-CA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91995E-DF1B-1B18-E26F-58B5081F1A01}"/>
              </a:ext>
            </a:extLst>
          </p:cNvPr>
          <p:cNvSpPr/>
          <p:nvPr/>
        </p:nvSpPr>
        <p:spPr>
          <a:xfrm>
            <a:off x="2399311" y="3967596"/>
            <a:ext cx="7385126" cy="670345"/>
          </a:xfrm>
          <a:prstGeom prst="roundRect">
            <a:avLst/>
          </a:prstGeom>
          <a:noFill/>
          <a:ln w="3810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BACD84-7ECA-6B08-8C2D-6EF109842668}"/>
              </a:ext>
            </a:extLst>
          </p:cNvPr>
          <p:cNvSpPr/>
          <p:nvPr/>
        </p:nvSpPr>
        <p:spPr>
          <a:xfrm>
            <a:off x="4809012" y="3048704"/>
            <a:ext cx="2475332" cy="1264543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06694D-25B8-40C5-15A4-815DD1EA7CD8}"/>
              </a:ext>
            </a:extLst>
          </p:cNvPr>
          <p:cNvSpPr txBox="1"/>
          <p:nvPr/>
        </p:nvSpPr>
        <p:spPr>
          <a:xfrm>
            <a:off x="4898739" y="3474717"/>
            <a:ext cx="1985117" cy="40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Shuffle Quiz?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DB24B1A1-FFE0-B509-233D-3EFCA278F68D}"/>
              </a:ext>
            </a:extLst>
          </p:cNvPr>
          <p:cNvSpPr txBox="1"/>
          <p:nvPr/>
        </p:nvSpPr>
        <p:spPr>
          <a:xfrm>
            <a:off x="5382219" y="3835516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1845A07-E6AE-618B-1A86-2AE66D3698C3}"/>
              </a:ext>
            </a:extLst>
          </p:cNvPr>
          <p:cNvSpPr/>
          <p:nvPr/>
        </p:nvSpPr>
        <p:spPr>
          <a:xfrm>
            <a:off x="5200955" y="3893073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543448C3-F6D0-E8B1-7A65-770DDFB70AE1}"/>
              </a:ext>
            </a:extLst>
          </p:cNvPr>
          <p:cNvSpPr/>
          <p:nvPr/>
        </p:nvSpPr>
        <p:spPr>
          <a:xfrm>
            <a:off x="6352995" y="3900075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2" name="Picture 461">
            <a:extLst>
              <a:ext uri="{FF2B5EF4-FFF2-40B4-BE49-F238E27FC236}">
                <a16:creationId xmlns:a16="http://schemas.microsoft.com/office/drawing/2014/main" id="{E7815FDC-B502-F451-757F-8C897826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3111639"/>
            <a:ext cx="454766" cy="405819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6FF791AA-43D9-3F2D-E975-33A6F2DE68FE}"/>
              </a:ext>
            </a:extLst>
          </p:cNvPr>
          <p:cNvSpPr txBox="1"/>
          <p:nvPr/>
        </p:nvSpPr>
        <p:spPr>
          <a:xfrm>
            <a:off x="6543440" y="3823810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9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595615-AAC6-7764-0A7D-B999F166F473}"/>
              </a:ext>
            </a:extLst>
          </p:cNvPr>
          <p:cNvSpPr/>
          <p:nvPr/>
        </p:nvSpPr>
        <p:spPr>
          <a:xfrm>
            <a:off x="5638508" y="1350062"/>
            <a:ext cx="158778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DBBD68-4C7F-AF00-C304-AA2FD6AB7850}"/>
              </a:ext>
            </a:extLst>
          </p:cNvPr>
          <p:cNvGrpSpPr/>
          <p:nvPr/>
        </p:nvGrpSpPr>
        <p:grpSpPr>
          <a:xfrm rot="16200000">
            <a:off x="5773281" y="1741695"/>
            <a:ext cx="236655" cy="7560000"/>
            <a:chOff x="9868335" y="1820182"/>
            <a:chExt cx="236655" cy="75600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C268C05-93D0-082F-09FD-5AE501165D81}"/>
                </a:ext>
              </a:extLst>
            </p:cNvPr>
            <p:cNvSpPr/>
            <p:nvPr/>
          </p:nvSpPr>
          <p:spPr>
            <a:xfrm>
              <a:off x="9902108" y="1867821"/>
              <a:ext cx="158400" cy="6984000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F63BE68-FC47-3A9B-77BC-BB5FF6623715}"/>
                </a:ext>
              </a:extLst>
            </p:cNvPr>
            <p:cNvSpPr/>
            <p:nvPr/>
          </p:nvSpPr>
          <p:spPr>
            <a:xfrm>
              <a:off x="9868335" y="1820182"/>
              <a:ext cx="236655" cy="756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D24CF58-AE16-836E-03B8-663014C0FD5F}"/>
              </a:ext>
            </a:extLst>
          </p:cNvPr>
          <p:cNvSpPr txBox="1"/>
          <p:nvPr/>
        </p:nvSpPr>
        <p:spPr>
          <a:xfrm>
            <a:off x="2366340" y="2217370"/>
            <a:ext cx="7133526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holy grail of artificial intelligence research is general AI, a machine that is self-aware and commands intelligence equal to a people.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AFD139EF-8130-5DC8-A846-773F3738DF12}"/>
              </a:ext>
            </a:extLst>
          </p:cNvPr>
          <p:cNvGrpSpPr/>
          <p:nvPr/>
        </p:nvGrpSpPr>
        <p:grpSpPr>
          <a:xfrm>
            <a:off x="6146676" y="1425682"/>
            <a:ext cx="240773" cy="233805"/>
            <a:chOff x="6227089" y="1406739"/>
            <a:chExt cx="240773" cy="233805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8DEEFDF-9056-B721-43DA-2C9055EF4CE5}"/>
                </a:ext>
              </a:extLst>
            </p:cNvPr>
            <p:cNvGrpSpPr/>
            <p:nvPr/>
          </p:nvGrpSpPr>
          <p:grpSpPr>
            <a:xfrm>
              <a:off x="6227089" y="1406739"/>
              <a:ext cx="240773" cy="233805"/>
              <a:chOff x="6227089" y="1406739"/>
              <a:chExt cx="240773" cy="233805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857E4E74-BCAA-AF28-8952-4136C9933CE2}"/>
                  </a:ext>
                </a:extLst>
              </p:cNvPr>
              <p:cNvSpPr/>
              <p:nvPr/>
            </p:nvSpPr>
            <p:spPr>
              <a:xfrm>
                <a:off x="6227089" y="1406739"/>
                <a:ext cx="240773" cy="233805"/>
              </a:xfrm>
              <a:prstGeom prst="roundRect">
                <a:avLst/>
              </a:prstGeom>
              <a:noFill/>
              <a:ln>
                <a:solidFill>
                  <a:srgbClr val="1146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5873A178-F399-0E03-1726-E0301B25F2C9}"/>
                  </a:ext>
                </a:extLst>
              </p:cNvPr>
              <p:cNvSpPr/>
              <p:nvPr/>
            </p:nvSpPr>
            <p:spPr>
              <a:xfrm>
                <a:off x="6307902" y="1467231"/>
                <a:ext cx="146951" cy="87954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E7BB5679-E84F-E16C-4CE2-62F41BF048E7}"/>
                  </a:ext>
                </a:extLst>
              </p:cNvPr>
              <p:cNvSpPr/>
              <p:nvPr/>
            </p:nvSpPr>
            <p:spPr>
              <a:xfrm>
                <a:off x="6242015" y="1500243"/>
                <a:ext cx="100119" cy="54942"/>
              </a:xfrm>
              <a:prstGeom prst="triangle">
                <a:avLst/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D79B299-29AB-EDB8-4B23-7A2047A5AB1B}"/>
                  </a:ext>
                </a:extLst>
              </p:cNvPr>
              <p:cNvSpPr/>
              <p:nvPr/>
            </p:nvSpPr>
            <p:spPr>
              <a:xfrm>
                <a:off x="6242161" y="1559623"/>
                <a:ext cx="212400" cy="72000"/>
              </a:xfrm>
              <a:prstGeom prst="roundRect">
                <a:avLst>
                  <a:gd name="adj" fmla="val 37481"/>
                </a:avLst>
              </a:prstGeom>
              <a:solidFill>
                <a:srgbClr val="1146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D62D0597-F25F-B053-A602-61D22EABE118}"/>
                </a:ext>
              </a:extLst>
            </p:cNvPr>
            <p:cNvSpPr/>
            <p:nvPr/>
          </p:nvSpPr>
          <p:spPr>
            <a:xfrm>
              <a:off x="6242015" y="1554818"/>
              <a:ext cx="212400" cy="36000"/>
            </a:xfrm>
            <a:prstGeom prst="rect">
              <a:avLst/>
            </a:prstGeom>
            <a:solidFill>
              <a:srgbClr val="114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461ABD9B-604E-97EC-279D-AEC269E70B37}"/>
              </a:ext>
            </a:extLst>
          </p:cNvPr>
          <p:cNvSpPr/>
          <p:nvPr/>
        </p:nvSpPr>
        <p:spPr>
          <a:xfrm>
            <a:off x="5807607" y="1425682"/>
            <a:ext cx="240773" cy="233805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29C585CD-3DD5-130A-2682-8BEC2915CB20}"/>
              </a:ext>
            </a:extLst>
          </p:cNvPr>
          <p:cNvSpPr/>
          <p:nvPr/>
        </p:nvSpPr>
        <p:spPr>
          <a:xfrm>
            <a:off x="6485745" y="1428969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4" name="Rectangle: Rounded Corners 463">
            <a:extLst>
              <a:ext uri="{FF2B5EF4-FFF2-40B4-BE49-F238E27FC236}">
                <a16:creationId xmlns:a16="http://schemas.microsoft.com/office/drawing/2014/main" id="{10EC8A6E-6B11-51BB-8B18-3C24E4D4D0A5}"/>
              </a:ext>
            </a:extLst>
          </p:cNvPr>
          <p:cNvSpPr/>
          <p:nvPr/>
        </p:nvSpPr>
        <p:spPr>
          <a:xfrm>
            <a:off x="6825800" y="1425682"/>
            <a:ext cx="240773" cy="233805"/>
          </a:xfrm>
          <a:prstGeom prst="roundRect">
            <a:avLst/>
          </a:prstGeom>
          <a:noFill/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618101E9-B181-57DE-F7C0-493F7DF672BC}"/>
              </a:ext>
            </a:extLst>
          </p:cNvPr>
          <p:cNvSpPr/>
          <p:nvPr/>
        </p:nvSpPr>
        <p:spPr>
          <a:xfrm>
            <a:off x="5837681" y="1461715"/>
            <a:ext cx="181725" cy="67994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8B0BA343-C2D5-4981-FFA2-02F3C8C9D892}"/>
              </a:ext>
            </a:extLst>
          </p:cNvPr>
          <p:cNvSpPr/>
          <p:nvPr/>
        </p:nvSpPr>
        <p:spPr>
          <a:xfrm>
            <a:off x="5838294" y="1462120"/>
            <a:ext cx="181725" cy="36000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7" name="Rectangle: Rounded Corners 466">
            <a:extLst>
              <a:ext uri="{FF2B5EF4-FFF2-40B4-BE49-F238E27FC236}">
                <a16:creationId xmlns:a16="http://schemas.microsoft.com/office/drawing/2014/main" id="{A149BEC7-4C30-0D91-69D7-A1EDD2C08E94}"/>
              </a:ext>
            </a:extLst>
          </p:cNvPr>
          <p:cNvSpPr/>
          <p:nvPr/>
        </p:nvSpPr>
        <p:spPr>
          <a:xfrm>
            <a:off x="5863065" y="1589094"/>
            <a:ext cx="139392" cy="45719"/>
          </a:xfrm>
          <a:prstGeom prst="roundRect">
            <a:avLst>
              <a:gd name="adj" fmla="val 5000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Arrow: Bent 472">
            <a:extLst>
              <a:ext uri="{FF2B5EF4-FFF2-40B4-BE49-F238E27FC236}">
                <a16:creationId xmlns:a16="http://schemas.microsoft.com/office/drawing/2014/main" id="{91D75C64-2BD8-3E67-C3C5-1DBDFA4A856E}"/>
              </a:ext>
            </a:extLst>
          </p:cNvPr>
          <p:cNvSpPr/>
          <p:nvPr/>
        </p:nvSpPr>
        <p:spPr>
          <a:xfrm>
            <a:off x="6847313" y="1449491"/>
            <a:ext cx="205200" cy="191024"/>
          </a:xfrm>
          <a:prstGeom prst="bentArrow">
            <a:avLst>
              <a:gd name="adj1" fmla="val 46412"/>
              <a:gd name="adj2" fmla="val 44462"/>
              <a:gd name="adj3" fmla="val 45572"/>
              <a:gd name="adj4" fmla="val 43750"/>
            </a:avLst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A431451-A2A2-C945-4BEA-4D94EFB3E9A3}"/>
              </a:ext>
            </a:extLst>
          </p:cNvPr>
          <p:cNvSpPr/>
          <p:nvPr/>
        </p:nvSpPr>
        <p:spPr>
          <a:xfrm rot="5400000">
            <a:off x="6525226" y="1473196"/>
            <a:ext cx="174611" cy="150264"/>
          </a:xfrm>
          <a:prstGeom prst="triangle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D3B6C-2765-DD30-89E9-61A641D18E7F}"/>
              </a:ext>
            </a:extLst>
          </p:cNvPr>
          <p:cNvSpPr txBox="1"/>
          <p:nvPr/>
        </p:nvSpPr>
        <p:spPr>
          <a:xfrm>
            <a:off x="2118841" y="1867806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Question: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4BD87-38B0-73FC-66EA-CE6A6780AE28}"/>
              </a:ext>
            </a:extLst>
          </p:cNvPr>
          <p:cNvSpPr txBox="1"/>
          <p:nvPr/>
        </p:nvSpPr>
        <p:spPr>
          <a:xfrm>
            <a:off x="2141892" y="279862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D70A0-6D74-85A5-77CC-9A05C39839AF}"/>
              </a:ext>
            </a:extLst>
          </p:cNvPr>
          <p:cNvSpPr txBox="1"/>
          <p:nvPr/>
        </p:nvSpPr>
        <p:spPr>
          <a:xfrm>
            <a:off x="2959837" y="3244198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Identification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01B-FCB7-E395-89A4-3D6678FE129C}"/>
              </a:ext>
            </a:extLst>
          </p:cNvPr>
          <p:cNvSpPr txBox="1"/>
          <p:nvPr/>
        </p:nvSpPr>
        <p:spPr>
          <a:xfrm>
            <a:off x="5436288" y="3247513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Multiple Choice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48CB9-2C98-1220-873C-36E1A6846608}"/>
              </a:ext>
            </a:extLst>
          </p:cNvPr>
          <p:cNvSpPr txBox="1"/>
          <p:nvPr/>
        </p:nvSpPr>
        <p:spPr>
          <a:xfrm>
            <a:off x="8080102" y="3246247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 or 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F1C441-B046-158D-96EF-C9207F635576}"/>
              </a:ext>
            </a:extLst>
          </p:cNvPr>
          <p:cNvSpPr/>
          <p:nvPr/>
        </p:nvSpPr>
        <p:spPr>
          <a:xfrm>
            <a:off x="2713157" y="3288718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7D6B9C-B6BC-4D9B-EEB7-D99CF7C1F3A3}"/>
              </a:ext>
            </a:extLst>
          </p:cNvPr>
          <p:cNvSpPr/>
          <p:nvPr/>
        </p:nvSpPr>
        <p:spPr>
          <a:xfrm>
            <a:off x="5195265" y="328548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F46802-57C0-3B40-338A-CE587114EA8E}"/>
              </a:ext>
            </a:extLst>
          </p:cNvPr>
          <p:cNvSpPr/>
          <p:nvPr/>
        </p:nvSpPr>
        <p:spPr>
          <a:xfrm>
            <a:off x="7823399" y="328333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DF3774-EC50-58F0-F8D2-76E93ED2CC93}"/>
              </a:ext>
            </a:extLst>
          </p:cNvPr>
          <p:cNvSpPr/>
          <p:nvPr/>
        </p:nvSpPr>
        <p:spPr>
          <a:xfrm>
            <a:off x="7867863" y="3331025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0739B-3D9E-2219-6446-A16402B07CBA}"/>
              </a:ext>
            </a:extLst>
          </p:cNvPr>
          <p:cNvSpPr txBox="1"/>
          <p:nvPr/>
        </p:nvSpPr>
        <p:spPr>
          <a:xfrm>
            <a:off x="2141892" y="361354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Answer: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FF6F56-A545-1A71-F2D1-E3B0594F8429}"/>
              </a:ext>
            </a:extLst>
          </p:cNvPr>
          <p:cNvSpPr txBox="1"/>
          <p:nvPr/>
        </p:nvSpPr>
        <p:spPr>
          <a:xfrm>
            <a:off x="4650664" y="4143455"/>
            <a:ext cx="3706646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			False</a:t>
            </a:r>
            <a:endParaRPr lang="en-CA" sz="14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B01837-B45F-C0E7-FBCB-DA59B8E64D86}"/>
              </a:ext>
            </a:extLst>
          </p:cNvPr>
          <p:cNvGrpSpPr/>
          <p:nvPr/>
        </p:nvGrpSpPr>
        <p:grpSpPr>
          <a:xfrm>
            <a:off x="2065067" y="4801355"/>
            <a:ext cx="1165272" cy="515483"/>
            <a:chOff x="2065067" y="4801355"/>
            <a:chExt cx="1165272" cy="5154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F018C7-F8CB-645C-7C9E-824CF6B5D6F0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1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63C2519-A7F8-A642-A2BA-1CC84F7958D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051DE8EF-0B8A-C600-3368-D42ACE8B64BD}"/>
              </a:ext>
            </a:extLst>
          </p:cNvPr>
          <p:cNvGrpSpPr/>
          <p:nvPr/>
        </p:nvGrpSpPr>
        <p:grpSpPr>
          <a:xfrm>
            <a:off x="3391940" y="4801355"/>
            <a:ext cx="1165272" cy="515483"/>
            <a:chOff x="2065067" y="4801355"/>
            <a:chExt cx="1165272" cy="515483"/>
          </a:xfrm>
        </p:grpSpPr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F07EBCBD-4682-F693-6738-A89C44D190F3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2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2F45A009-5A4F-335B-EF0E-02277181CC38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239540D-40D6-49BF-9685-450BB54F809C}"/>
              </a:ext>
            </a:extLst>
          </p:cNvPr>
          <p:cNvGrpSpPr/>
          <p:nvPr/>
        </p:nvGrpSpPr>
        <p:grpSpPr>
          <a:xfrm>
            <a:off x="4858825" y="4801355"/>
            <a:ext cx="1165272" cy="515483"/>
            <a:chOff x="2065067" y="4801355"/>
            <a:chExt cx="1165272" cy="515483"/>
          </a:xfrm>
        </p:grpSpPr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C59C25A-5F68-9777-9F94-94FB4DB02B82}"/>
                </a:ext>
              </a:extLst>
            </p:cNvPr>
            <p:cNvSpPr txBox="1"/>
            <p:nvPr/>
          </p:nvSpPr>
          <p:spPr>
            <a:xfrm>
              <a:off x="2065067" y="4895504"/>
              <a:ext cx="349110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3</a:t>
              </a:r>
              <a:endPara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28406B38-C6A2-6937-E4A4-9506410DBA26}"/>
                </a:ext>
              </a:extLst>
            </p:cNvPr>
            <p:cNvSpPr/>
            <p:nvPr/>
          </p:nvSpPr>
          <p:spPr>
            <a:xfrm>
              <a:off x="2366339" y="4801355"/>
              <a:ext cx="864000" cy="51548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3D70D74-1CDF-A156-58AF-DDA71DE638FA}"/>
              </a:ext>
            </a:extLst>
          </p:cNvPr>
          <p:cNvSpPr/>
          <p:nvPr/>
        </p:nvSpPr>
        <p:spPr>
          <a:xfrm>
            <a:off x="10196383" y="4737599"/>
            <a:ext cx="57600" cy="759875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Edit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3E12176-5CB8-2BD8-378A-4288C5095612}"/>
              </a:ext>
            </a:extLst>
          </p:cNvPr>
          <p:cNvSpPr/>
          <p:nvPr/>
        </p:nvSpPr>
        <p:spPr>
          <a:xfrm>
            <a:off x="4435467" y="4178282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DF6F7F-AB4E-3FD6-74BA-34E017812A36}"/>
              </a:ext>
            </a:extLst>
          </p:cNvPr>
          <p:cNvSpPr/>
          <p:nvPr/>
        </p:nvSpPr>
        <p:spPr>
          <a:xfrm>
            <a:off x="7136429" y="4176135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4CC4149-1347-3BCB-3466-A0E4860733D6}"/>
              </a:ext>
            </a:extLst>
          </p:cNvPr>
          <p:cNvSpPr/>
          <p:nvPr/>
        </p:nvSpPr>
        <p:spPr>
          <a:xfrm>
            <a:off x="4479495" y="4223036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C4CB69-F9C5-94BA-B3CE-51653CA89D95}"/>
              </a:ext>
            </a:extLst>
          </p:cNvPr>
          <p:cNvSpPr/>
          <p:nvPr/>
        </p:nvSpPr>
        <p:spPr>
          <a:xfrm>
            <a:off x="5377504" y="4981161"/>
            <a:ext cx="441284" cy="155869"/>
          </a:xfrm>
          <a:prstGeom prst="roundRect">
            <a:avLst>
              <a:gd name="adj" fmla="val 49094"/>
            </a:avLst>
          </a:prstGeom>
          <a:solidFill>
            <a:srgbClr val="EE4C5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DBB2-9C25-4D83-0904-E2C065F3528E}"/>
              </a:ext>
            </a:extLst>
          </p:cNvPr>
          <p:cNvSpPr txBox="1"/>
          <p:nvPr/>
        </p:nvSpPr>
        <p:spPr>
          <a:xfrm>
            <a:off x="6179526" y="4904822"/>
            <a:ext cx="1533319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question…</a:t>
            </a:r>
            <a:endParaRPr lang="en-CA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F91995E-DF1B-1B18-E26F-58B5081F1A01}"/>
              </a:ext>
            </a:extLst>
          </p:cNvPr>
          <p:cNvSpPr/>
          <p:nvPr/>
        </p:nvSpPr>
        <p:spPr>
          <a:xfrm>
            <a:off x="2399311" y="3967596"/>
            <a:ext cx="7385126" cy="670345"/>
          </a:xfrm>
          <a:prstGeom prst="roundRect">
            <a:avLst/>
          </a:prstGeom>
          <a:noFill/>
          <a:ln w="3810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B4D51C-296F-4A09-28F5-89AF9DE61D37}"/>
              </a:ext>
            </a:extLst>
          </p:cNvPr>
          <p:cNvSpPr/>
          <p:nvPr/>
        </p:nvSpPr>
        <p:spPr>
          <a:xfrm>
            <a:off x="4809012" y="3048704"/>
            <a:ext cx="2475332" cy="1264543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BDDA7C-6E72-058D-9A85-9583EDF035B2}"/>
              </a:ext>
            </a:extLst>
          </p:cNvPr>
          <p:cNvSpPr txBox="1"/>
          <p:nvPr/>
        </p:nvSpPr>
        <p:spPr>
          <a:xfrm>
            <a:off x="4898739" y="3474717"/>
            <a:ext cx="1985117" cy="40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Shuffle Quiz?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4E16C68E-15E2-6F4E-45FA-2EF59136A797}"/>
              </a:ext>
            </a:extLst>
          </p:cNvPr>
          <p:cNvSpPr txBox="1"/>
          <p:nvPr/>
        </p:nvSpPr>
        <p:spPr>
          <a:xfrm>
            <a:off x="5382219" y="3835516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61EE2669-D8F6-1C2D-CF46-B9910DA58417}"/>
              </a:ext>
            </a:extLst>
          </p:cNvPr>
          <p:cNvSpPr/>
          <p:nvPr/>
        </p:nvSpPr>
        <p:spPr>
          <a:xfrm>
            <a:off x="5200955" y="3893073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9266CC0E-C0FE-B4F2-BF2E-A99A6BC16083}"/>
              </a:ext>
            </a:extLst>
          </p:cNvPr>
          <p:cNvSpPr/>
          <p:nvPr/>
        </p:nvSpPr>
        <p:spPr>
          <a:xfrm>
            <a:off x="5239668" y="3935010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936CB552-3CC5-6D76-8500-65002C647524}"/>
              </a:ext>
            </a:extLst>
          </p:cNvPr>
          <p:cNvSpPr/>
          <p:nvPr/>
        </p:nvSpPr>
        <p:spPr>
          <a:xfrm>
            <a:off x="6352995" y="3900075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3" name="Picture 462">
            <a:extLst>
              <a:ext uri="{FF2B5EF4-FFF2-40B4-BE49-F238E27FC236}">
                <a16:creationId xmlns:a16="http://schemas.microsoft.com/office/drawing/2014/main" id="{A4A42409-8D9F-6345-DD0D-E2F4CE7AF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3111639"/>
            <a:ext cx="454766" cy="405819"/>
          </a:xfrm>
          <a:prstGeom prst="rect">
            <a:avLst/>
          </a:prstGeom>
        </p:spPr>
      </p:pic>
      <p:sp>
        <p:nvSpPr>
          <p:cNvPr id="468" name="TextBox 467">
            <a:extLst>
              <a:ext uri="{FF2B5EF4-FFF2-40B4-BE49-F238E27FC236}">
                <a16:creationId xmlns:a16="http://schemas.microsoft.com/office/drawing/2014/main" id="{CC84EC60-3FBC-5EC8-D5B9-0D9A62F1CC78}"/>
              </a:ext>
            </a:extLst>
          </p:cNvPr>
          <p:cNvSpPr txBox="1"/>
          <p:nvPr/>
        </p:nvSpPr>
        <p:spPr>
          <a:xfrm>
            <a:off x="6543440" y="3823810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0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Play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125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ystems that are effectively censorship proof of seizure resistant wherein the Government can’t come and take your asset if you’re in a country that has very bad governance.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97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57E5C5-F873-CD58-C3E1-724F8B2166B7}"/>
              </a:ext>
            </a:extLst>
          </p:cNvPr>
          <p:cNvSpPr txBox="1"/>
          <p:nvPr/>
        </p:nvSpPr>
        <p:spPr>
          <a:xfrm>
            <a:off x="3346329" y="4212928"/>
            <a:ext cx="6098582" cy="766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a. Artificial Intelligence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c. Biometrics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88222-F1B5-FCEA-FF6D-857C0CC9B64B}"/>
              </a:ext>
            </a:extLst>
          </p:cNvPr>
          <p:cNvSpPr txBox="1"/>
          <p:nvPr/>
        </p:nvSpPr>
        <p:spPr>
          <a:xfrm>
            <a:off x="6138799" y="4210448"/>
            <a:ext cx="2924135" cy="766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b. Blockchain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d. Serverless Computing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8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5C140-55E0-D2F1-56C5-EAA893D4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230" y="-16376073"/>
            <a:ext cx="41305019" cy="2323407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92C2983-238D-36A8-942C-E44E53CE5B48}"/>
              </a:ext>
            </a:extLst>
          </p:cNvPr>
          <p:cNvSpPr/>
          <p:nvPr/>
        </p:nvSpPr>
        <p:spPr>
          <a:xfrm>
            <a:off x="-211026" y="3429000"/>
            <a:ext cx="25996886" cy="1869743"/>
          </a:xfrm>
          <a:prstGeom prst="rect">
            <a:avLst/>
          </a:prstGeom>
          <a:gradFill flip="none" rotWithShape="1">
            <a:gsLst>
              <a:gs pos="0">
                <a:srgbClr val="072665">
                  <a:shade val="30000"/>
                  <a:satMod val="115000"/>
                </a:srgbClr>
              </a:gs>
              <a:gs pos="50000">
                <a:srgbClr val="072665">
                  <a:shade val="67500"/>
                  <a:satMod val="115000"/>
                </a:srgbClr>
              </a:gs>
              <a:gs pos="100000">
                <a:srgbClr val="07266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136CD2-D17F-DADF-CD26-BFC109698569}"/>
              </a:ext>
            </a:extLst>
          </p:cNvPr>
          <p:cNvSpPr/>
          <p:nvPr/>
        </p:nvSpPr>
        <p:spPr>
          <a:xfrm>
            <a:off x="9952470" y="3552826"/>
            <a:ext cx="1799191" cy="1621276"/>
          </a:xfrm>
          <a:prstGeom prst="roundRect">
            <a:avLst>
              <a:gd name="adj" fmla="val 20086"/>
            </a:avLst>
          </a:prstGeom>
          <a:solidFill>
            <a:srgbClr val="003B6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515F5-6FF1-1694-232B-B20DE0763996}"/>
              </a:ext>
            </a:extLst>
          </p:cNvPr>
          <p:cNvSpPr txBox="1"/>
          <p:nvPr/>
        </p:nvSpPr>
        <p:spPr>
          <a:xfrm>
            <a:off x="22278384" y="3688503"/>
            <a:ext cx="3193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10:00 AM</a:t>
            </a:r>
          </a:p>
          <a:p>
            <a:pPr algn="r"/>
            <a:r>
              <a:rPr lang="en-CA" sz="4000" dirty="0">
                <a:solidFill>
                  <a:schemeClr val="bg1"/>
                </a:solidFill>
              </a:rPr>
              <a:t>2022-10-25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E3D7E1-7A5F-1C50-FAAD-146FF8341CC8}"/>
              </a:ext>
            </a:extLst>
          </p:cNvPr>
          <p:cNvSpPr/>
          <p:nvPr/>
        </p:nvSpPr>
        <p:spPr>
          <a:xfrm>
            <a:off x="19917322" y="3971499"/>
            <a:ext cx="1323832" cy="723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8260238-972E-72CF-2F44-DCFFFD71A693}"/>
              </a:ext>
            </a:extLst>
          </p:cNvPr>
          <p:cNvSpPr/>
          <p:nvPr/>
        </p:nvSpPr>
        <p:spPr>
          <a:xfrm>
            <a:off x="20906784" y="4152329"/>
            <a:ext cx="491319" cy="3957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247933-E926-6F42-05DA-4C161074AD78}"/>
              </a:ext>
            </a:extLst>
          </p:cNvPr>
          <p:cNvSpPr/>
          <p:nvPr/>
        </p:nvSpPr>
        <p:spPr>
          <a:xfrm>
            <a:off x="19985560" y="4044856"/>
            <a:ext cx="1187355" cy="576615"/>
          </a:xfrm>
          <a:prstGeom prst="roundRect">
            <a:avLst/>
          </a:prstGeom>
          <a:solidFill>
            <a:srgbClr val="072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710C2E-4264-1F50-C822-3325E8F0DC0A}"/>
              </a:ext>
            </a:extLst>
          </p:cNvPr>
          <p:cNvSpPr/>
          <p:nvPr/>
        </p:nvSpPr>
        <p:spPr>
          <a:xfrm>
            <a:off x="20040151" y="4094751"/>
            <a:ext cx="880281" cy="47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6C7FDDE-AAD1-9DA2-C795-E91AC4214AE1}"/>
              </a:ext>
            </a:extLst>
          </p:cNvPr>
          <p:cNvSpPr/>
          <p:nvPr/>
        </p:nvSpPr>
        <p:spPr>
          <a:xfrm rot="16200000">
            <a:off x="17394414" y="4055307"/>
            <a:ext cx="723331" cy="55570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A0A907-6991-2CE6-E3B4-D9B568287425}"/>
              </a:ext>
            </a:extLst>
          </p:cNvPr>
          <p:cNvSpPr/>
          <p:nvPr/>
        </p:nvSpPr>
        <p:spPr>
          <a:xfrm>
            <a:off x="17478226" y="4111385"/>
            <a:ext cx="446522" cy="436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9DE870B-7295-173A-0092-8D836B9C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5617">
            <a:off x="15147098" y="3765816"/>
            <a:ext cx="867748" cy="8677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31A6E6A-35E8-BC8B-3388-73B0EB5F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76141" y="3799105"/>
            <a:ext cx="925683" cy="1090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6CA39-716F-C34E-11DA-9F38B40DC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3740774"/>
            <a:ext cx="1125402" cy="1125402"/>
          </a:xfrm>
          <a:prstGeom prst="rect">
            <a:avLst/>
          </a:prstGeom>
        </p:spPr>
      </p:pic>
      <p:pic>
        <p:nvPicPr>
          <p:cNvPr id="5" name="Picture 4">
            <a:hlinkClick r:id="" action="ppaction://hlinkshowjump?jump=nextslide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319627D-6C41-9620-4501-E573E4D45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70" y="3428185"/>
            <a:ext cx="1809076" cy="1614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D8C70-358E-A4E5-61B8-137D206C9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16" y="3650953"/>
            <a:ext cx="1380867" cy="138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2BFAE-2710-848A-A6C3-F5AC9BA80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1" y="3740774"/>
            <a:ext cx="1090518" cy="109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77130-576E-FC30-5D5C-EF02A48CD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54" y="3792823"/>
            <a:ext cx="1073426" cy="107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01A5A-2FE8-2121-BC35-965DA3893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03" y="3734859"/>
            <a:ext cx="1131770" cy="11317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99B712-7A1F-A0D2-D521-3FBBC7A83439}"/>
              </a:ext>
            </a:extLst>
          </p:cNvPr>
          <p:cNvSpPr/>
          <p:nvPr/>
        </p:nvSpPr>
        <p:spPr>
          <a:xfrm>
            <a:off x="81197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A7CADC-8E03-55B5-6957-AA41E3688C6C}"/>
              </a:ext>
            </a:extLst>
          </p:cNvPr>
          <p:cNvSpPr/>
          <p:nvPr/>
        </p:nvSpPr>
        <p:spPr>
          <a:xfrm>
            <a:off x="2771736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AC7BE-3573-FFF6-923F-B4AF17178C49}"/>
              </a:ext>
            </a:extLst>
          </p:cNvPr>
          <p:cNvSpPr/>
          <p:nvPr/>
        </p:nvSpPr>
        <p:spPr>
          <a:xfrm>
            <a:off x="4731500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037E1B-D41B-D3D9-7792-4C5B1907A40C}"/>
              </a:ext>
            </a:extLst>
          </p:cNvPr>
          <p:cNvSpPr/>
          <p:nvPr/>
        </p:nvSpPr>
        <p:spPr>
          <a:xfrm>
            <a:off x="6691264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9112F1-E777-8C93-FF71-DA14B699A421}"/>
              </a:ext>
            </a:extLst>
          </p:cNvPr>
          <p:cNvSpPr/>
          <p:nvPr/>
        </p:nvSpPr>
        <p:spPr>
          <a:xfrm>
            <a:off x="8651255" y="4969661"/>
            <a:ext cx="496800" cy="15681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0CDB4E-A253-9EFB-A5AA-E460FAD15608}"/>
              </a:ext>
            </a:extLst>
          </p:cNvPr>
          <p:cNvSpPr/>
          <p:nvPr/>
        </p:nvSpPr>
        <p:spPr>
          <a:xfrm>
            <a:off x="1061079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435C75-5720-3896-4DEB-68C03D5D53B3}"/>
              </a:ext>
            </a:extLst>
          </p:cNvPr>
          <p:cNvSpPr/>
          <p:nvPr/>
        </p:nvSpPr>
        <p:spPr>
          <a:xfrm>
            <a:off x="10421092" y="4969661"/>
            <a:ext cx="843620" cy="156816"/>
          </a:xfrm>
          <a:prstGeom prst="roundRect">
            <a:avLst>
              <a:gd name="adj" fmla="val 49953"/>
            </a:avLst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EAF4A-0BA9-2B45-0B20-CA824291283D}"/>
              </a:ext>
            </a:extLst>
          </p:cNvPr>
          <p:cNvSpPr txBox="1"/>
          <p:nvPr/>
        </p:nvSpPr>
        <p:spPr>
          <a:xfrm>
            <a:off x="981635" y="1303328"/>
            <a:ext cx="5989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EZ Learning 2.0</a:t>
            </a:r>
            <a:b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</a:br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Prototype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D2BA8-BB0D-40C5-F2F2-EB7F5A462856}"/>
              </a:ext>
            </a:extLst>
          </p:cNvPr>
          <p:cNvSpPr txBox="1"/>
          <p:nvPr/>
        </p:nvSpPr>
        <p:spPr>
          <a:xfrm>
            <a:off x="8113700" y="5362114"/>
            <a:ext cx="598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Made with PowerPoint</a:t>
            </a:r>
          </a:p>
        </p:txBody>
      </p:sp>
    </p:spTree>
    <p:extLst>
      <p:ext uri="{BB962C8B-B14F-4D97-AF65-F5344CB8AC3E}">
        <p14:creationId xmlns:p14="http://schemas.microsoft.com/office/powerpoint/2010/main" val="79610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Play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95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holy grail of artificial intelligence research is general AI, a machine that is self-aware and commands intelligence equal to a people.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95999-4571-A493-32BB-28231F8B93FB}"/>
              </a:ext>
            </a:extLst>
          </p:cNvPr>
          <p:cNvSpPr txBox="1"/>
          <p:nvPr/>
        </p:nvSpPr>
        <p:spPr>
          <a:xfrm>
            <a:off x="5038860" y="4061636"/>
            <a:ext cx="1145534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E8562-CD27-6E32-9CE5-44893F18AC10}"/>
              </a:ext>
            </a:extLst>
          </p:cNvPr>
          <p:cNvSpPr txBox="1"/>
          <p:nvPr/>
        </p:nvSpPr>
        <p:spPr>
          <a:xfrm>
            <a:off x="6184394" y="4061636"/>
            <a:ext cx="1145534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21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Play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1251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ystems that are effectively censorship proof of seizure resistant wherein the Government can’t come and take your asset if you’re in a country that has very bad governance.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97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57E5C5-F873-CD58-C3E1-724F8B2166B7}"/>
              </a:ext>
            </a:extLst>
          </p:cNvPr>
          <p:cNvSpPr txBox="1"/>
          <p:nvPr/>
        </p:nvSpPr>
        <p:spPr>
          <a:xfrm>
            <a:off x="3346329" y="4212928"/>
            <a:ext cx="6098582" cy="766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a. Artificial Intelligence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c. Biometrics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88222-F1B5-FCEA-FF6D-857C0CC9B64B}"/>
              </a:ext>
            </a:extLst>
          </p:cNvPr>
          <p:cNvSpPr txBox="1"/>
          <p:nvPr/>
        </p:nvSpPr>
        <p:spPr>
          <a:xfrm>
            <a:off x="6138799" y="4210448"/>
            <a:ext cx="2924135" cy="766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b. Blockchain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d. Serverless Computing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0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Play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95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holy grail of artificial intelligence research is general AI, a machine that is self-aware and commands intelligence equal to a people.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95999-4571-A493-32BB-28231F8B93FB}"/>
              </a:ext>
            </a:extLst>
          </p:cNvPr>
          <p:cNvSpPr txBox="1"/>
          <p:nvPr/>
        </p:nvSpPr>
        <p:spPr>
          <a:xfrm>
            <a:off x="5038860" y="4061636"/>
            <a:ext cx="1145534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True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E8562-CD27-6E32-9CE5-44893F18AC10}"/>
              </a:ext>
            </a:extLst>
          </p:cNvPr>
          <p:cNvSpPr txBox="1"/>
          <p:nvPr/>
        </p:nvSpPr>
        <p:spPr>
          <a:xfrm>
            <a:off x="6184394" y="4061636"/>
            <a:ext cx="1145534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False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962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Play Quiz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Allows a system to recognize users by biological markets such as their face, voice, or fingerprint.</a:t>
            </a:r>
            <a:endParaRPr lang="en-CA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97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5205D-351C-3DDC-09E7-37CD38F287DF}"/>
              </a:ext>
            </a:extLst>
          </p:cNvPr>
          <p:cNvSpPr/>
          <p:nvPr/>
        </p:nvSpPr>
        <p:spPr>
          <a:xfrm>
            <a:off x="2906709" y="4419048"/>
            <a:ext cx="6479933" cy="45719"/>
          </a:xfrm>
          <a:prstGeom prst="round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D4F8A-7AF6-E9FA-1FB5-59DC9AF05B08}"/>
              </a:ext>
            </a:extLst>
          </p:cNvPr>
          <p:cNvSpPr txBox="1"/>
          <p:nvPr/>
        </p:nvSpPr>
        <p:spPr>
          <a:xfrm>
            <a:off x="2999088" y="4026596"/>
            <a:ext cx="3935785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Biometrics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4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See Results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Allows a system to recognize users by biological markets such as their face, voice, or fingerprint.</a:t>
            </a:r>
            <a:endParaRPr lang="en-CA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97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5205D-351C-3DDC-09E7-37CD38F287DF}"/>
              </a:ext>
            </a:extLst>
          </p:cNvPr>
          <p:cNvSpPr/>
          <p:nvPr/>
        </p:nvSpPr>
        <p:spPr>
          <a:xfrm>
            <a:off x="2906709" y="4419048"/>
            <a:ext cx="6479933" cy="45719"/>
          </a:xfrm>
          <a:prstGeom prst="round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D4F8A-7AF6-E9FA-1FB5-59DC9AF05B08}"/>
              </a:ext>
            </a:extLst>
          </p:cNvPr>
          <p:cNvSpPr txBox="1"/>
          <p:nvPr/>
        </p:nvSpPr>
        <p:spPr>
          <a:xfrm>
            <a:off x="2999088" y="4026596"/>
            <a:ext cx="3935785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Biometrics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CB0107-6FD9-6EDE-A621-610E41F8BF35}"/>
              </a:ext>
            </a:extLst>
          </p:cNvPr>
          <p:cNvSpPr/>
          <p:nvPr/>
        </p:nvSpPr>
        <p:spPr>
          <a:xfrm>
            <a:off x="4809012" y="2904326"/>
            <a:ext cx="2475332" cy="1548000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2C481A-F429-43BE-7048-9E8B278189A0}"/>
              </a:ext>
            </a:extLst>
          </p:cNvPr>
          <p:cNvSpPr txBox="1"/>
          <p:nvPr/>
        </p:nvSpPr>
        <p:spPr>
          <a:xfrm>
            <a:off x="4898739" y="3330339"/>
            <a:ext cx="2016799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Ended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See Results?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E18A2-E0BB-1D76-88AC-BB9A6199A90D}"/>
              </a:ext>
            </a:extLst>
          </p:cNvPr>
          <p:cNvSpPr txBox="1"/>
          <p:nvPr/>
        </p:nvSpPr>
        <p:spPr>
          <a:xfrm>
            <a:off x="5382219" y="4028020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C47DB2-80DF-28A3-EDF4-EC5B13FFE63C}"/>
              </a:ext>
            </a:extLst>
          </p:cNvPr>
          <p:cNvSpPr/>
          <p:nvPr/>
        </p:nvSpPr>
        <p:spPr>
          <a:xfrm>
            <a:off x="5200955" y="408557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6F64B7-D026-5ACF-18CF-396D5A9CE070}"/>
              </a:ext>
            </a:extLst>
          </p:cNvPr>
          <p:cNvSpPr/>
          <p:nvPr/>
        </p:nvSpPr>
        <p:spPr>
          <a:xfrm>
            <a:off x="6352995" y="4092579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393920-788B-86DA-72D9-4ADC0778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2967261"/>
            <a:ext cx="454766" cy="40581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5FB251-9A15-31A4-208A-DB49A2FD95C3}"/>
              </a:ext>
            </a:extLst>
          </p:cNvPr>
          <p:cNvSpPr txBox="1"/>
          <p:nvPr/>
        </p:nvSpPr>
        <p:spPr>
          <a:xfrm>
            <a:off x="6543440" y="4016314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58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See Results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9022CB-781D-EA3D-0DE7-916AC9958682}"/>
              </a:ext>
            </a:extLst>
          </p:cNvPr>
          <p:cNvSpPr txBox="1"/>
          <p:nvPr/>
        </p:nvSpPr>
        <p:spPr>
          <a:xfrm>
            <a:off x="2999089" y="2448553"/>
            <a:ext cx="6098582" cy="66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Allows a system to recognize users by biological markets such as their face, voice, or fingerprint.</a:t>
            </a:r>
            <a:endParaRPr lang="en-CA" sz="18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13C185C-123E-7375-9102-81302902D0B4}"/>
              </a:ext>
            </a:extLst>
          </p:cNvPr>
          <p:cNvSpPr/>
          <p:nvPr/>
        </p:nvSpPr>
        <p:spPr>
          <a:xfrm rot="16200000">
            <a:off x="2141894" y="3429000"/>
            <a:ext cx="610517" cy="430078"/>
          </a:xfrm>
          <a:prstGeom prst="triangle">
            <a:avLst/>
          </a:prstGeom>
          <a:solidFill>
            <a:srgbClr val="15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C88ED39-785C-4BF6-18A7-EA683167BFFD}"/>
              </a:ext>
            </a:extLst>
          </p:cNvPr>
          <p:cNvSpPr/>
          <p:nvPr/>
        </p:nvSpPr>
        <p:spPr>
          <a:xfrm rot="5400000" flipH="1">
            <a:off x="9427814" y="3425491"/>
            <a:ext cx="610517" cy="430078"/>
          </a:xfrm>
          <a:prstGeom prst="triangle">
            <a:avLst/>
          </a:prstGeom>
          <a:solidFill>
            <a:srgbClr val="97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5205D-351C-3DDC-09E7-37CD38F287DF}"/>
              </a:ext>
            </a:extLst>
          </p:cNvPr>
          <p:cNvSpPr/>
          <p:nvPr/>
        </p:nvSpPr>
        <p:spPr>
          <a:xfrm>
            <a:off x="2906709" y="4419048"/>
            <a:ext cx="6479933" cy="45719"/>
          </a:xfrm>
          <a:prstGeom prst="round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D4F8A-7AF6-E9FA-1FB5-59DC9AF05B08}"/>
              </a:ext>
            </a:extLst>
          </p:cNvPr>
          <p:cNvSpPr txBox="1"/>
          <p:nvPr/>
        </p:nvSpPr>
        <p:spPr>
          <a:xfrm>
            <a:off x="2999088" y="4026596"/>
            <a:ext cx="3935785" cy="37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Biometrics</a:t>
            </a:r>
            <a:endParaRPr lang="en-CA" sz="1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250DBC-A2DD-9A66-555D-D17008484C08}"/>
              </a:ext>
            </a:extLst>
          </p:cNvPr>
          <p:cNvSpPr/>
          <p:nvPr/>
        </p:nvSpPr>
        <p:spPr>
          <a:xfrm>
            <a:off x="4809012" y="2904326"/>
            <a:ext cx="2475332" cy="1548000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61374-E4E4-4C86-D964-49F2351FA23E}"/>
              </a:ext>
            </a:extLst>
          </p:cNvPr>
          <p:cNvSpPr txBox="1"/>
          <p:nvPr/>
        </p:nvSpPr>
        <p:spPr>
          <a:xfrm>
            <a:off x="4898739" y="3330339"/>
            <a:ext cx="2016799" cy="727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 Ended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See Results?</a:t>
            </a: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9770F-9AEE-F721-ED77-7DF3FABF1457}"/>
              </a:ext>
            </a:extLst>
          </p:cNvPr>
          <p:cNvSpPr txBox="1"/>
          <p:nvPr/>
        </p:nvSpPr>
        <p:spPr>
          <a:xfrm>
            <a:off x="5382219" y="4028020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4C18AE-B78F-C39D-A689-D13AD5701195}"/>
              </a:ext>
            </a:extLst>
          </p:cNvPr>
          <p:cNvSpPr/>
          <p:nvPr/>
        </p:nvSpPr>
        <p:spPr>
          <a:xfrm>
            <a:off x="5200955" y="4085577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C86A75-0507-ABD0-3BC8-F569619FD903}"/>
              </a:ext>
            </a:extLst>
          </p:cNvPr>
          <p:cNvSpPr/>
          <p:nvPr/>
        </p:nvSpPr>
        <p:spPr>
          <a:xfrm>
            <a:off x="5239668" y="4127514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9867E2D-31C8-C6E2-0358-09B72E06371D}"/>
              </a:ext>
            </a:extLst>
          </p:cNvPr>
          <p:cNvSpPr/>
          <p:nvPr/>
        </p:nvSpPr>
        <p:spPr>
          <a:xfrm>
            <a:off x="6352995" y="4092579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A1FE3E0-3997-AC26-D2DB-605428A06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2967261"/>
            <a:ext cx="454766" cy="4058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CC9E6C-C0C2-1C79-84F8-80EC21226FDC}"/>
              </a:ext>
            </a:extLst>
          </p:cNvPr>
          <p:cNvSpPr txBox="1"/>
          <p:nvPr/>
        </p:nvSpPr>
        <p:spPr>
          <a:xfrm>
            <a:off x="6543440" y="4016314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92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CA77A8-3D62-1B67-E75E-C612A51579D0}"/>
              </a:ext>
            </a:extLst>
          </p:cNvPr>
          <p:cNvSpPr/>
          <p:nvPr/>
        </p:nvSpPr>
        <p:spPr>
          <a:xfrm>
            <a:off x="2361467" y="2200825"/>
            <a:ext cx="7480211" cy="3182856"/>
          </a:xfrm>
          <a:prstGeom prst="roundRect">
            <a:avLst>
              <a:gd name="adj" fmla="val 6845"/>
            </a:avLst>
          </a:prstGeom>
          <a:noFill/>
          <a:ln w="5715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C97462-60AB-C85D-E60F-3BBB8667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38314"/>
              </p:ext>
            </p:extLst>
          </p:nvPr>
        </p:nvGraphicFramePr>
        <p:xfrm>
          <a:off x="2528570" y="2385894"/>
          <a:ext cx="6800976" cy="99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244">
                  <a:extLst>
                    <a:ext uri="{9D8B030D-6E8A-4147-A177-3AD203B41FA5}">
                      <a16:colId xmlns:a16="http://schemas.microsoft.com/office/drawing/2014/main" val="51146743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3231440661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308705012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2057160858"/>
                    </a:ext>
                  </a:extLst>
                </a:gridCol>
              </a:tblGrid>
              <a:tr h="497490"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Time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9454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2022-10-25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295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467284" y="236067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514909" y="2408298"/>
            <a:ext cx="158400" cy="2844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Statistics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89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7494112" y="1300032"/>
            <a:ext cx="2494440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1733229"/>
            <a:ext cx="8262885" cy="403925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7520978" y="1606784"/>
            <a:ext cx="24336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7682316" y="1688913"/>
            <a:ext cx="2124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7447846" y="1342218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Emerging Technologies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11606" y="5795928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21433DB-1C96-C8EE-4724-818571DCCB12}"/>
              </a:ext>
            </a:extLst>
          </p:cNvPr>
          <p:cNvSpPr/>
          <p:nvPr/>
        </p:nvSpPr>
        <p:spPr>
          <a:xfrm>
            <a:off x="10257686" y="4687974"/>
            <a:ext cx="196602" cy="759875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CA77A8-3D62-1B67-E75E-C612A51579D0}"/>
              </a:ext>
            </a:extLst>
          </p:cNvPr>
          <p:cNvSpPr/>
          <p:nvPr/>
        </p:nvSpPr>
        <p:spPr>
          <a:xfrm>
            <a:off x="2361467" y="2200825"/>
            <a:ext cx="7480211" cy="3182856"/>
          </a:xfrm>
          <a:prstGeom prst="roundRect">
            <a:avLst>
              <a:gd name="adj" fmla="val 6845"/>
            </a:avLst>
          </a:prstGeom>
          <a:noFill/>
          <a:ln w="57150">
            <a:solidFill>
              <a:srgbClr val="0D91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BC97462-60AB-C85D-E60F-3BBB8667B3FD}"/>
              </a:ext>
            </a:extLst>
          </p:cNvPr>
          <p:cNvGraphicFramePr>
            <a:graphicFrameLocks noGrp="1"/>
          </p:cNvGraphicFramePr>
          <p:nvPr/>
        </p:nvGraphicFramePr>
        <p:xfrm>
          <a:off x="2528570" y="2385894"/>
          <a:ext cx="6800976" cy="99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244">
                  <a:extLst>
                    <a:ext uri="{9D8B030D-6E8A-4147-A177-3AD203B41FA5}">
                      <a16:colId xmlns:a16="http://schemas.microsoft.com/office/drawing/2014/main" val="51146743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3231440661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308705012"/>
                    </a:ext>
                  </a:extLst>
                </a:gridCol>
                <a:gridCol w="1700244">
                  <a:extLst>
                    <a:ext uri="{9D8B030D-6E8A-4147-A177-3AD203B41FA5}">
                      <a16:colId xmlns:a16="http://schemas.microsoft.com/office/drawing/2014/main" val="2057160858"/>
                    </a:ext>
                  </a:extLst>
                </a:gridCol>
              </a:tblGrid>
              <a:tr h="497490"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Time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Passing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9454"/>
                  </a:ext>
                </a:extLst>
              </a:tr>
              <a:tr h="497490"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2022-10-25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2959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467284" y="236067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514909" y="2408298"/>
            <a:ext cx="158400" cy="2844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Three-line Menu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FF6F4-B331-A27F-8948-6EF2C3A02C4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27F27E7-BB06-D385-417C-2E9D4A9E2DE6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367862F-7863-ADAD-301B-D47F54FDAAF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C0DA406-40B6-58C0-B6B1-FF27CBD898DC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C1142F-E948-F898-37BE-DB0AB298DC3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6FEDC4-6E9C-2232-0B3F-B11E115A389E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EAC188-D8F1-B7CD-EC39-4C8F651371C6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9E14C9C-4252-4BFD-C374-A272825CF14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93E00F36-7A58-9F4A-1085-FD2A8EF8773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D9A22BA9-864F-4BB0-3CCF-CD72FA91DB1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2AEFDA6A-2413-6365-631C-B859C09086F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5B9614-FCE4-2B64-4315-812D266DE02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5B330BBC-242B-2E9E-D0B4-05C88F942EE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F716C312-9495-8759-0522-E76DECD8B91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C337C732-71F3-308A-628F-4B97E66E37A7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52E11E-BB1B-321A-8EE4-380B86BC2D2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018D96-52AF-7BC3-486F-7F1D329727AE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4ECDE0E-17D4-329E-900A-6CCA0F0A44D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7498DB4-AC23-927A-1257-0B08F7B2432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C341CD21-7913-39B4-1E6B-A390064540F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90054288-7C1C-720F-4332-3BBCEF65D801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69CD5B38-181D-8763-0B36-18CC65B89F7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7169660-E63F-8CBD-A4F2-0E473BDB260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CF086E7D-6D0D-E673-3B9A-39693DC5DFC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E3F11AEA-2ED6-5E06-B128-1FD3A91925CB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DCD172C0-5DC7-BC5C-63B1-08C7FD68C6A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BD35D17-B607-0532-6B6E-1AC33DAFF84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741A7D-8B6F-81C4-4B5D-C6E6BD1739C0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257578-19BE-26BE-9EED-10BAF065544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4D0D398E-69F4-0219-3B58-22116909116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54" name="Rectangle: Rounded Corners 453">
                  <a:extLst>
                    <a:ext uri="{FF2B5EF4-FFF2-40B4-BE49-F238E27FC236}">
                      <a16:creationId xmlns:a16="http://schemas.microsoft.com/office/drawing/2014/main" id="{7565D928-9327-5395-F037-CCD710FE266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5" name="Rectangle: Rounded Corners 454">
                  <a:extLst>
                    <a:ext uri="{FF2B5EF4-FFF2-40B4-BE49-F238E27FC236}">
                      <a16:creationId xmlns:a16="http://schemas.microsoft.com/office/drawing/2014/main" id="{8F0F7269-B141-DD61-D158-30C54E5306E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6" name="Rectangle: Rounded Corners 455">
                  <a:extLst>
                    <a:ext uri="{FF2B5EF4-FFF2-40B4-BE49-F238E27FC236}">
                      <a16:creationId xmlns:a16="http://schemas.microsoft.com/office/drawing/2014/main" id="{B04BD3E1-A47C-EB7C-1C85-A6C128FBC790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E83A2CF2-00A0-5DE4-37B2-DFC392DA9E7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51" name="Rectangle: Rounded Corners 450">
                  <a:extLst>
                    <a:ext uri="{FF2B5EF4-FFF2-40B4-BE49-F238E27FC236}">
                      <a16:creationId xmlns:a16="http://schemas.microsoft.com/office/drawing/2014/main" id="{E0AC3112-39F4-6D54-5ADB-561ED9D8DDB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2" name="Rectangle: Rounded Corners 451">
                  <a:extLst>
                    <a:ext uri="{FF2B5EF4-FFF2-40B4-BE49-F238E27FC236}">
                      <a16:creationId xmlns:a16="http://schemas.microsoft.com/office/drawing/2014/main" id="{17336397-52C6-146E-E284-C50A8EAF747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3" name="Rectangle: Rounded Corners 452">
                  <a:extLst>
                    <a:ext uri="{FF2B5EF4-FFF2-40B4-BE49-F238E27FC236}">
                      <a16:creationId xmlns:a16="http://schemas.microsoft.com/office/drawing/2014/main" id="{71376092-E271-94B8-5DB4-250F5C89C00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CB5D3780-5441-F719-BB06-0E8DBB2CE8D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0C7E297D-BCE9-4FAE-DE02-AD1DDA58E2CB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C3086F2-3404-8105-6A7F-35E183C347E2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38459F6-2EC0-AAD4-90B0-629087470C0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65" name="Rectangle: Rounded Corners 464">
                  <a:extLst>
                    <a:ext uri="{FF2B5EF4-FFF2-40B4-BE49-F238E27FC236}">
                      <a16:creationId xmlns:a16="http://schemas.microsoft.com/office/drawing/2014/main" id="{56E87993-0806-F199-DB56-9864D5BCE7A3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6" name="Rectangle: Rounded Corners 465">
                  <a:extLst>
                    <a:ext uri="{FF2B5EF4-FFF2-40B4-BE49-F238E27FC236}">
                      <a16:creationId xmlns:a16="http://schemas.microsoft.com/office/drawing/2014/main" id="{8632FAF5-FB25-ADE2-61D4-EF25E9EDAF6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7" name="Rectangle: Rounded Corners 466">
                  <a:extLst>
                    <a:ext uri="{FF2B5EF4-FFF2-40B4-BE49-F238E27FC236}">
                      <a16:creationId xmlns:a16="http://schemas.microsoft.com/office/drawing/2014/main" id="{27AD30E2-8FCA-4C8F-D71D-BB2D8590373A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1C0D303A-6788-5CC3-88AC-1B231BF3FB7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7C5B4361-3E54-A0FB-9ED6-AE9C90D07921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3" name="Rectangle: Rounded Corners 462">
                  <a:extLst>
                    <a:ext uri="{FF2B5EF4-FFF2-40B4-BE49-F238E27FC236}">
                      <a16:creationId xmlns:a16="http://schemas.microsoft.com/office/drawing/2014/main" id="{019A02F9-45FE-B973-3EF7-54BFC305E6FB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4" name="Rectangle: Rounded Corners 463">
                  <a:extLst>
                    <a:ext uri="{FF2B5EF4-FFF2-40B4-BE49-F238E27FC236}">
                      <a16:creationId xmlns:a16="http://schemas.microsoft.com/office/drawing/2014/main" id="{0151478E-BA94-3F2E-4C87-18D97755CBB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44F9D0E1-5966-F073-108F-4E3044D822E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3D29F8D8-47A3-48C2-D4FE-A1483CC6DD23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2E69C81-2765-F3F6-CD9F-6FBA8742AB86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74" name="Rectangle: Rounded Corners 473">
                <a:extLst>
                  <a:ext uri="{FF2B5EF4-FFF2-40B4-BE49-F238E27FC236}">
                    <a16:creationId xmlns:a16="http://schemas.microsoft.com/office/drawing/2014/main" id="{6D6DFF0C-3532-0EBA-3879-04400E677775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5" name="Rectangle: Rounded Corners 474">
                <a:extLst>
                  <a:ext uri="{FF2B5EF4-FFF2-40B4-BE49-F238E27FC236}">
                    <a16:creationId xmlns:a16="http://schemas.microsoft.com/office/drawing/2014/main" id="{61606B50-E53D-B358-0F64-9D050A1A9811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6" name="Rectangle: Rounded Corners 475">
                <a:extLst>
                  <a:ext uri="{FF2B5EF4-FFF2-40B4-BE49-F238E27FC236}">
                    <a16:creationId xmlns:a16="http://schemas.microsoft.com/office/drawing/2014/main" id="{D8132305-9E95-0C85-3298-64099FA85B0B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77F5FEC4-9F56-1C4E-2123-32777DEA3DC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71" name="Rectangle: Rounded Corners 470">
                <a:extLst>
                  <a:ext uri="{FF2B5EF4-FFF2-40B4-BE49-F238E27FC236}">
                    <a16:creationId xmlns:a16="http://schemas.microsoft.com/office/drawing/2014/main" id="{6BD4A982-6509-29C3-12C8-EADE11C5E89C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2" name="Rectangle: Rounded Corners 471">
                <a:extLst>
                  <a:ext uri="{FF2B5EF4-FFF2-40B4-BE49-F238E27FC236}">
                    <a16:creationId xmlns:a16="http://schemas.microsoft.com/office/drawing/2014/main" id="{9A6285F7-EB9C-8D21-DDA0-27BF8306830A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3" name="Rectangle: Rounded Corners 472">
                <a:extLst>
                  <a:ext uri="{FF2B5EF4-FFF2-40B4-BE49-F238E27FC236}">
                    <a16:creationId xmlns:a16="http://schemas.microsoft.com/office/drawing/2014/main" id="{EBD9488E-93A3-372C-7A0E-2FA580EE56EE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7AF87497-1A24-ACA3-7538-60E7151EEDBE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39BA42E0-8A25-E659-4E20-5C7FE57EC5B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85" name="Rectangle: Rounded Corners 484">
                <a:extLst>
                  <a:ext uri="{FF2B5EF4-FFF2-40B4-BE49-F238E27FC236}">
                    <a16:creationId xmlns:a16="http://schemas.microsoft.com/office/drawing/2014/main" id="{58161E9F-1E35-600D-54DD-5F5127BC9D3E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6" name="Rectangle: Rounded Corners 485">
                <a:extLst>
                  <a:ext uri="{FF2B5EF4-FFF2-40B4-BE49-F238E27FC236}">
                    <a16:creationId xmlns:a16="http://schemas.microsoft.com/office/drawing/2014/main" id="{8B0CEAE3-712B-0743-CEBB-AB3E4203CCC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7" name="Rectangle: Rounded Corners 486">
                <a:extLst>
                  <a:ext uri="{FF2B5EF4-FFF2-40B4-BE49-F238E27FC236}">
                    <a16:creationId xmlns:a16="http://schemas.microsoft.com/office/drawing/2014/main" id="{126A2DF1-DEB3-EACF-0ADC-E113747B8E3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EC60855B-3AD2-A434-79F6-726BA1EF035E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82" name="Rectangle: Rounded Corners 481">
                <a:extLst>
                  <a:ext uri="{FF2B5EF4-FFF2-40B4-BE49-F238E27FC236}">
                    <a16:creationId xmlns:a16="http://schemas.microsoft.com/office/drawing/2014/main" id="{8C554B8E-CEC0-EEAA-7055-18ACAA3D2C4E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3" name="Rectangle: Rounded Corners 482">
                <a:extLst>
                  <a:ext uri="{FF2B5EF4-FFF2-40B4-BE49-F238E27FC236}">
                    <a16:creationId xmlns:a16="http://schemas.microsoft.com/office/drawing/2014/main" id="{343CAC02-63C4-7950-3445-B0D82AC7F9B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4" name="Rectangle: Rounded Corners 483">
                <a:extLst>
                  <a:ext uri="{FF2B5EF4-FFF2-40B4-BE49-F238E27FC236}">
                    <a16:creationId xmlns:a16="http://schemas.microsoft.com/office/drawing/2014/main" id="{46E69FDD-7979-2CA0-6C1F-D8BF1A47A571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FBEA3DE8-52FF-6E4C-2812-E40E3F77EAB6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489" name="Rectangle: Rounded Corners 488">
              <a:extLst>
                <a:ext uri="{FF2B5EF4-FFF2-40B4-BE49-F238E27FC236}">
                  <a16:creationId xmlns:a16="http://schemas.microsoft.com/office/drawing/2014/main" id="{6ED4BD10-B951-1AC8-AE0B-0EA031330AB1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0" name="Rectangle: Rounded Corners 489">
              <a:extLst>
                <a:ext uri="{FF2B5EF4-FFF2-40B4-BE49-F238E27FC236}">
                  <a16:creationId xmlns:a16="http://schemas.microsoft.com/office/drawing/2014/main" id="{E8024059-7597-8A17-E051-A5003EADBCB7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1" name="Rectangle: Rounded Corners 490">
              <a:extLst>
                <a:ext uri="{FF2B5EF4-FFF2-40B4-BE49-F238E27FC236}">
                  <a16:creationId xmlns:a16="http://schemas.microsoft.com/office/drawing/2014/main" id="{42C5CA8C-DAF7-4DEB-7778-2EBED238772F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92" name="TextBox 491">
            <a:extLst>
              <a:ext uri="{FF2B5EF4-FFF2-40B4-BE49-F238E27FC236}">
                <a16:creationId xmlns:a16="http://schemas.microsoft.com/office/drawing/2014/main" id="{8D6D66BD-991B-B3D7-D369-74F9CC6BE7A4}"/>
              </a:ext>
            </a:extLst>
          </p:cNvPr>
          <p:cNvSpPr txBox="1"/>
          <p:nvPr/>
        </p:nvSpPr>
        <p:spPr>
          <a:xfrm>
            <a:off x="2455597" y="13171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70B5A8B-6C07-522D-CBB0-1830E189DE4A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39A65DED-45E7-40D2-B7D8-9DA432B4FCB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99" name="Rectangle: Rounded Corners 498">
                <a:extLst>
                  <a:ext uri="{FF2B5EF4-FFF2-40B4-BE49-F238E27FC236}">
                    <a16:creationId xmlns:a16="http://schemas.microsoft.com/office/drawing/2014/main" id="{4E26A7CF-ADCE-79A1-9BC6-96981FA66A80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0" name="Rectangle: Rounded Corners 499">
                <a:extLst>
                  <a:ext uri="{FF2B5EF4-FFF2-40B4-BE49-F238E27FC236}">
                    <a16:creationId xmlns:a16="http://schemas.microsoft.com/office/drawing/2014/main" id="{AC48FBB8-AA17-6E7F-6824-02D96C95CC6B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1" name="Rectangle: Rounded Corners 500">
                <a:extLst>
                  <a:ext uri="{FF2B5EF4-FFF2-40B4-BE49-F238E27FC236}">
                    <a16:creationId xmlns:a16="http://schemas.microsoft.com/office/drawing/2014/main" id="{FD26387F-F763-6CEE-3F7C-DBAC5A2934B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0757585F-7FB1-F832-049B-3CBBEBB8B570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96" name="Rectangle: Rounded Corners 495">
                <a:extLst>
                  <a:ext uri="{FF2B5EF4-FFF2-40B4-BE49-F238E27FC236}">
                    <a16:creationId xmlns:a16="http://schemas.microsoft.com/office/drawing/2014/main" id="{BE8ADCF5-A32D-AC27-5C75-A40E489BEE69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7" name="Rectangle: Rounded Corners 496">
                <a:extLst>
                  <a:ext uri="{FF2B5EF4-FFF2-40B4-BE49-F238E27FC236}">
                    <a16:creationId xmlns:a16="http://schemas.microsoft.com/office/drawing/2014/main" id="{058DED60-90F2-2FF1-B228-3DC150634D94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8" name="Rectangle: Rounded Corners 497">
                <a:extLst>
                  <a:ext uri="{FF2B5EF4-FFF2-40B4-BE49-F238E27FC236}">
                    <a16:creationId xmlns:a16="http://schemas.microsoft.com/office/drawing/2014/main" id="{47EA03D9-83D6-876A-0E5C-0B6499CAD51D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ACE0500E-1444-96C5-00F1-DA7C670913AE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8D8C3D9-D0A5-8EFC-FA7E-F6732B09DD5A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08" name="Rectangle: Rounded Corners 507">
                <a:extLst>
                  <a:ext uri="{FF2B5EF4-FFF2-40B4-BE49-F238E27FC236}">
                    <a16:creationId xmlns:a16="http://schemas.microsoft.com/office/drawing/2014/main" id="{94EC7091-6AC7-8471-4C6C-87BC005EE868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9" name="Rectangle: Rounded Corners 508">
                <a:extLst>
                  <a:ext uri="{FF2B5EF4-FFF2-40B4-BE49-F238E27FC236}">
                    <a16:creationId xmlns:a16="http://schemas.microsoft.com/office/drawing/2014/main" id="{1521A6D6-82CB-BC67-6BC4-E9D40723D2D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0" name="Rectangle: Rounded Corners 509">
                <a:extLst>
                  <a:ext uri="{FF2B5EF4-FFF2-40B4-BE49-F238E27FC236}">
                    <a16:creationId xmlns:a16="http://schemas.microsoft.com/office/drawing/2014/main" id="{AFB585F4-9C4E-2C9A-D758-C55BDBA8A95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AC291C2D-B70F-F6BD-C9A8-0E948BE65803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05" name="Rectangle: Rounded Corners 504">
                <a:extLst>
                  <a:ext uri="{FF2B5EF4-FFF2-40B4-BE49-F238E27FC236}">
                    <a16:creationId xmlns:a16="http://schemas.microsoft.com/office/drawing/2014/main" id="{C8EA044B-E633-9CEB-5790-2B6F35F283B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6" name="Rectangle: Rounded Corners 505">
                <a:extLst>
                  <a:ext uri="{FF2B5EF4-FFF2-40B4-BE49-F238E27FC236}">
                    <a16:creationId xmlns:a16="http://schemas.microsoft.com/office/drawing/2014/main" id="{2B867CC5-9C45-210A-74C0-C07960A2D726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7" name="Rectangle: Rounded Corners 506">
                <a:extLst>
                  <a:ext uri="{FF2B5EF4-FFF2-40B4-BE49-F238E27FC236}">
                    <a16:creationId xmlns:a16="http://schemas.microsoft.com/office/drawing/2014/main" id="{869A9937-5FD2-F68F-F93C-D04823F443BD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E8351BE9-6A1B-EDB9-8FE0-82BD1F826EB5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73D468C6-B4F8-16C8-B3E0-56F4E00499F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17" name="Rectangle: Rounded Corners 516">
                <a:extLst>
                  <a:ext uri="{FF2B5EF4-FFF2-40B4-BE49-F238E27FC236}">
                    <a16:creationId xmlns:a16="http://schemas.microsoft.com/office/drawing/2014/main" id="{1D31F336-2962-C742-7CE0-9A98F086EA6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8" name="Rectangle: Rounded Corners 517">
                <a:extLst>
                  <a:ext uri="{FF2B5EF4-FFF2-40B4-BE49-F238E27FC236}">
                    <a16:creationId xmlns:a16="http://schemas.microsoft.com/office/drawing/2014/main" id="{F32D25DB-D43E-85E8-88F7-CA4BB7F4EC7A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9" name="Rectangle: Rounded Corners 518">
                <a:extLst>
                  <a:ext uri="{FF2B5EF4-FFF2-40B4-BE49-F238E27FC236}">
                    <a16:creationId xmlns:a16="http://schemas.microsoft.com/office/drawing/2014/main" id="{7C81430A-3D62-8BB0-2E69-B76962B7E6EA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1EB46ABA-5798-C803-1B53-4018F8475FEF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14" name="Rectangle: Rounded Corners 513">
                <a:extLst>
                  <a:ext uri="{FF2B5EF4-FFF2-40B4-BE49-F238E27FC236}">
                    <a16:creationId xmlns:a16="http://schemas.microsoft.com/office/drawing/2014/main" id="{6BBEEBF5-9EAC-7FDD-1A4E-608E2F243114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5" name="Rectangle: Rounded Corners 514">
                <a:extLst>
                  <a:ext uri="{FF2B5EF4-FFF2-40B4-BE49-F238E27FC236}">
                    <a16:creationId xmlns:a16="http://schemas.microsoft.com/office/drawing/2014/main" id="{F5C46B42-146C-0009-25D7-B13FF98CAB6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6" name="Rectangle: Rounded Corners 515">
                <a:extLst>
                  <a:ext uri="{FF2B5EF4-FFF2-40B4-BE49-F238E27FC236}">
                    <a16:creationId xmlns:a16="http://schemas.microsoft.com/office/drawing/2014/main" id="{6B795AB6-46D9-973C-C5B5-DF6E83309797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CF0F0E09-33DD-7390-08E5-4E1F3A9547C2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A083D1E0-E176-3E93-4147-86F1CE17CDD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26" name="Rectangle: Rounded Corners 525">
                <a:extLst>
                  <a:ext uri="{FF2B5EF4-FFF2-40B4-BE49-F238E27FC236}">
                    <a16:creationId xmlns:a16="http://schemas.microsoft.com/office/drawing/2014/main" id="{42EC170E-948E-4515-A22C-A3C9EF00EC32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7" name="Rectangle: Rounded Corners 526">
                <a:extLst>
                  <a:ext uri="{FF2B5EF4-FFF2-40B4-BE49-F238E27FC236}">
                    <a16:creationId xmlns:a16="http://schemas.microsoft.com/office/drawing/2014/main" id="{8CE59A3D-ACB9-9E97-680D-0C370A611C00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8" name="Rectangle: Rounded Corners 527">
                <a:extLst>
                  <a:ext uri="{FF2B5EF4-FFF2-40B4-BE49-F238E27FC236}">
                    <a16:creationId xmlns:a16="http://schemas.microsoft.com/office/drawing/2014/main" id="{831B6658-6A97-A239-C4B3-684F6AD2181D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72E6AE43-6EB2-F719-A978-774EA4241FE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23" name="Rectangle: Rounded Corners 522">
                <a:extLst>
                  <a:ext uri="{FF2B5EF4-FFF2-40B4-BE49-F238E27FC236}">
                    <a16:creationId xmlns:a16="http://schemas.microsoft.com/office/drawing/2014/main" id="{96A81CA7-9EAC-F322-F644-E682FA5D3045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4" name="Rectangle: Rounded Corners 523">
                <a:extLst>
                  <a:ext uri="{FF2B5EF4-FFF2-40B4-BE49-F238E27FC236}">
                    <a16:creationId xmlns:a16="http://schemas.microsoft.com/office/drawing/2014/main" id="{CD54973E-B4A6-F77D-4634-758E994E2EF4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5" name="Rectangle: Rounded Corners 524">
                <a:extLst>
                  <a:ext uri="{FF2B5EF4-FFF2-40B4-BE49-F238E27FC236}">
                    <a16:creationId xmlns:a16="http://schemas.microsoft.com/office/drawing/2014/main" id="{8D293ACA-AD01-C50B-6F58-6554FEF0ABE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0903C810-F488-033D-7093-302D86F35245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62898E3A-5235-DA35-299B-C6E27A3E20F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35" name="Rectangle: Rounded Corners 534">
                <a:extLst>
                  <a:ext uri="{FF2B5EF4-FFF2-40B4-BE49-F238E27FC236}">
                    <a16:creationId xmlns:a16="http://schemas.microsoft.com/office/drawing/2014/main" id="{B43BA0DB-1C57-D65F-4C6C-10A4A6913BA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6" name="Rectangle: Rounded Corners 535">
                <a:extLst>
                  <a:ext uri="{FF2B5EF4-FFF2-40B4-BE49-F238E27FC236}">
                    <a16:creationId xmlns:a16="http://schemas.microsoft.com/office/drawing/2014/main" id="{0E1230EA-FFA8-FC7F-F838-9B52A1D3572C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7" name="Rectangle: Rounded Corners 536">
                <a:extLst>
                  <a:ext uri="{FF2B5EF4-FFF2-40B4-BE49-F238E27FC236}">
                    <a16:creationId xmlns:a16="http://schemas.microsoft.com/office/drawing/2014/main" id="{6C5757B9-7EE2-6B5C-F73B-D5FB8661E2E1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8EBE412F-E5B3-BE9D-1796-42BF60D4715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32" name="Rectangle: Rounded Corners 531">
                <a:extLst>
                  <a:ext uri="{FF2B5EF4-FFF2-40B4-BE49-F238E27FC236}">
                    <a16:creationId xmlns:a16="http://schemas.microsoft.com/office/drawing/2014/main" id="{08AF674E-780E-2840-FB26-BBC31E2DCB0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3" name="Rectangle: Rounded Corners 532">
                <a:extLst>
                  <a:ext uri="{FF2B5EF4-FFF2-40B4-BE49-F238E27FC236}">
                    <a16:creationId xmlns:a16="http://schemas.microsoft.com/office/drawing/2014/main" id="{7C71C47E-B198-557F-FA37-D04A8EE209A1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4" name="Rectangle: Rounded Corners 533">
                <a:extLst>
                  <a:ext uri="{FF2B5EF4-FFF2-40B4-BE49-F238E27FC236}">
                    <a16:creationId xmlns:a16="http://schemas.microsoft.com/office/drawing/2014/main" id="{B3BEF4E3-6170-72A2-24C6-02203EF52E3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3967B566-F40F-D491-32C0-39E5CC5C3DAA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C4D1722A-DB4C-BD31-E547-9C6EE9C3BB9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544" name="Rectangle: Rounded Corners 543">
                <a:extLst>
                  <a:ext uri="{FF2B5EF4-FFF2-40B4-BE49-F238E27FC236}">
                    <a16:creationId xmlns:a16="http://schemas.microsoft.com/office/drawing/2014/main" id="{362AF69F-8F7C-A994-AD00-F6B257B5EA42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E275B344-353D-AF03-516B-8A39CEDB8268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6C8B8F3-C9E3-7E8A-B6E9-884BBE40AC54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B3EFAA3A-EFF4-1F85-0C1E-9E63DA47000B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541" name="Rectangle: Rounded Corners 540">
                <a:extLst>
                  <a:ext uri="{FF2B5EF4-FFF2-40B4-BE49-F238E27FC236}">
                    <a16:creationId xmlns:a16="http://schemas.microsoft.com/office/drawing/2014/main" id="{F46A476A-6311-957A-E785-8033EB5E6C1E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2" name="Rectangle: Rounded Corners 541">
                <a:extLst>
                  <a:ext uri="{FF2B5EF4-FFF2-40B4-BE49-F238E27FC236}">
                    <a16:creationId xmlns:a16="http://schemas.microsoft.com/office/drawing/2014/main" id="{F0945606-2EE3-9965-9BB0-29F4087DFCE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3" name="Rectangle: Rounded Corners 542">
                <a:extLst>
                  <a:ext uri="{FF2B5EF4-FFF2-40B4-BE49-F238E27FC236}">
                    <a16:creationId xmlns:a16="http://schemas.microsoft.com/office/drawing/2014/main" id="{125CFD4C-6614-BE07-7EE6-78F89D3BB13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547" name="Rectangle: Rounded Corners 546">
            <a:extLst>
              <a:ext uri="{FF2B5EF4-FFF2-40B4-BE49-F238E27FC236}">
                <a16:creationId xmlns:a16="http://schemas.microsoft.com/office/drawing/2014/main" id="{A8E2240C-137F-9A76-33E2-5FDA667E36F1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050058FA-5EC0-1F88-B092-BB93ADF3E42F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91441A54-674E-B068-3E0F-9FD99028C7F8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E124114B-B6A4-4E3F-536D-75747E3B9F70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E144EC6-16C2-668F-E644-006B7E5E3542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552" name="Rectangle: Rounded Corners 551">
              <a:extLst>
                <a:ext uri="{FF2B5EF4-FFF2-40B4-BE49-F238E27FC236}">
                  <a16:creationId xmlns:a16="http://schemas.microsoft.com/office/drawing/2014/main" id="{35E6A9B4-E725-6D1B-572E-3CE9805239C2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3" name="Rectangle: Rounded Corners 552">
              <a:extLst>
                <a:ext uri="{FF2B5EF4-FFF2-40B4-BE49-F238E27FC236}">
                  <a16:creationId xmlns:a16="http://schemas.microsoft.com/office/drawing/2014/main" id="{50737B7E-5F0A-1C20-ABD3-406EAECD1518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4" name="Rectangle 553">
            <a:extLst>
              <a:ext uri="{FF2B5EF4-FFF2-40B4-BE49-F238E27FC236}">
                <a16:creationId xmlns:a16="http://schemas.microsoft.com/office/drawing/2014/main" id="{7E1C4FCE-732F-E101-3EAD-76879A1266C6}"/>
              </a:ext>
            </a:extLst>
          </p:cNvPr>
          <p:cNvSpPr/>
          <p:nvPr/>
        </p:nvSpPr>
        <p:spPr>
          <a:xfrm>
            <a:off x="1729707" y="2176670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99D2A49-F7EE-F273-26C1-D9544D3E4AEF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80244F0-DE87-559D-B935-54BE18A8EC77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A2CE4C70-DDBF-132A-9F13-897FFAC80143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8" name="TextBox 557">
            <a:extLst>
              <a:ext uri="{FF2B5EF4-FFF2-40B4-BE49-F238E27FC236}">
                <a16:creationId xmlns:a16="http://schemas.microsoft.com/office/drawing/2014/main" id="{FE065910-617B-4683-61D7-D43476F89C8B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Trash</a:t>
            </a:r>
            <a:endParaRPr lang="en-CA" sz="1600" b="1" u="sng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559" name="Picture 558">
            <a:extLst>
              <a:ext uri="{FF2B5EF4-FFF2-40B4-BE49-F238E27FC236}">
                <a16:creationId xmlns:a16="http://schemas.microsoft.com/office/drawing/2014/main" id="{975C6433-2AF7-C6C6-C674-DE79E4E59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560" name="TextBox 559">
            <a:extLst>
              <a:ext uri="{FF2B5EF4-FFF2-40B4-BE49-F238E27FC236}">
                <a16:creationId xmlns:a16="http://schemas.microsoft.com/office/drawing/2014/main" id="{C1F4CB78-087D-823C-9940-E747266B9B4F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731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D06232-9A92-7049-DBFD-491177EA865B}"/>
              </a:ext>
            </a:extLst>
          </p:cNvPr>
          <p:cNvSpPr/>
          <p:nvPr/>
        </p:nvSpPr>
        <p:spPr>
          <a:xfrm>
            <a:off x="2108316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EDD668CE-C5CA-F9B1-0BF3-B5DFC87DDF77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88247B6-1EFE-A136-CE5B-9E0E6D5EE11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F9BE5BF4-DBBD-792C-D5C2-EDC07DE35BE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BA2CB720-18AF-5586-72B6-01AF03E431C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1" name="Rectangle: Rounded Corners 460">
                  <a:extLst>
                    <a:ext uri="{FF2B5EF4-FFF2-40B4-BE49-F238E27FC236}">
                      <a16:creationId xmlns:a16="http://schemas.microsoft.com/office/drawing/2014/main" id="{A0F271D4-F6FB-2315-14AA-AF534262C3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1EF34384-948E-5629-24FC-40D419FDDA1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02DBB621-EABA-D4EC-C6F6-22D5672F4374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57" name="Rectangle: Rounded Corners 456">
                  <a:extLst>
                    <a:ext uri="{FF2B5EF4-FFF2-40B4-BE49-F238E27FC236}">
                      <a16:creationId xmlns:a16="http://schemas.microsoft.com/office/drawing/2014/main" id="{85D3C4FE-F2BA-DD3F-60B8-A9BBE558CD7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8" name="Rectangle: Rounded Corners 457">
                  <a:extLst>
                    <a:ext uri="{FF2B5EF4-FFF2-40B4-BE49-F238E27FC236}">
                      <a16:creationId xmlns:a16="http://schemas.microsoft.com/office/drawing/2014/main" id="{41B3F56F-4B4E-403C-3749-C4065A7E1FBF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678285BB-692D-65A8-F5BA-3BEF392A826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A93FE84-5A29-7E2A-DE6C-6C7A4772C77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707031F6-734D-A381-AF0D-4A7C978F4025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82B1825E-0EF1-9A67-97E0-096202515D3F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95EA6233-6395-0C87-AF3F-0D808D8CFEDB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8A9CA949-1F88-6C38-C356-A18A60AA9A4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14DEB13C-0C6A-84ED-0736-92BA2D17C0D6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426DEF4D-BFDD-374A-6857-46B16932FD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4" name="Rectangle: Rounded Corners 473">
                  <a:extLst>
                    <a:ext uri="{FF2B5EF4-FFF2-40B4-BE49-F238E27FC236}">
                      <a16:creationId xmlns:a16="http://schemas.microsoft.com/office/drawing/2014/main" id="{24D7811E-0250-1525-AB1D-31F57526535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69C02DE4-5210-67B2-216E-0EBF4A4391BA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69" name="Rectangle: Rounded Corners 468">
                  <a:extLst>
                    <a:ext uri="{FF2B5EF4-FFF2-40B4-BE49-F238E27FC236}">
                      <a16:creationId xmlns:a16="http://schemas.microsoft.com/office/drawing/2014/main" id="{FCDB7AF9-E561-B82D-7483-9CC40B9EFBF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0" name="Rectangle: Rounded Corners 469">
                  <a:extLst>
                    <a:ext uri="{FF2B5EF4-FFF2-40B4-BE49-F238E27FC236}">
                      <a16:creationId xmlns:a16="http://schemas.microsoft.com/office/drawing/2014/main" id="{AC0DC983-56E5-D308-573D-5E8CCA44318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1" name="Rectangle: Rounded Corners 470">
                  <a:extLst>
                    <a:ext uri="{FF2B5EF4-FFF2-40B4-BE49-F238E27FC236}">
                      <a16:creationId xmlns:a16="http://schemas.microsoft.com/office/drawing/2014/main" id="{C42F3A8E-9D5E-B973-8BEB-92AE56DB373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A759DA9F-1401-1C6A-BE93-D9B9FA39B0A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1E4008BB-0A1D-D562-17B1-DFE3365094CC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F0BBAD85-953A-48FF-A9ED-D1D3B5A22B55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B6B9E181-05E5-95FC-45A6-27DFDE7605E3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479" name="Rectangle: Rounded Corners 478">
                <a:extLst>
                  <a:ext uri="{FF2B5EF4-FFF2-40B4-BE49-F238E27FC236}">
                    <a16:creationId xmlns:a16="http://schemas.microsoft.com/office/drawing/2014/main" id="{66FE6019-A6DE-1C0B-AAF7-6640A2E54DB9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0" name="Rectangle: Rounded Corners 479">
                <a:extLst>
                  <a:ext uri="{FF2B5EF4-FFF2-40B4-BE49-F238E27FC236}">
                    <a16:creationId xmlns:a16="http://schemas.microsoft.com/office/drawing/2014/main" id="{FDF781FE-1159-B262-A8B7-BF6983B11424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1" name="Rectangle: Rounded Corners 480">
                <a:extLst>
                  <a:ext uri="{FF2B5EF4-FFF2-40B4-BE49-F238E27FC236}">
                    <a16:creationId xmlns:a16="http://schemas.microsoft.com/office/drawing/2014/main" id="{5C78419F-2951-047E-614B-9C02BE2AABEB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2" name="Rectangle: Rounded Corners 481">
                <a:extLst>
                  <a:ext uri="{FF2B5EF4-FFF2-40B4-BE49-F238E27FC236}">
                    <a16:creationId xmlns:a16="http://schemas.microsoft.com/office/drawing/2014/main" id="{1DB213B6-BA9F-3765-6F5B-C2CBB98A95E7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30434ADC-0F4B-822E-604B-D3E275E906E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04C050C6-698B-83A6-318B-DD6076521F06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E2F48345-4F07-34C1-69D0-F79B2600E571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id="{DBFDE18C-E8D1-D747-2A3D-FB61E951FB00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6DA6BE05-301A-58A6-5189-8ED6D478D9D3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487" name="Rectangle: Rounded Corners 486">
              <a:extLst>
                <a:ext uri="{FF2B5EF4-FFF2-40B4-BE49-F238E27FC236}">
                  <a16:creationId xmlns:a16="http://schemas.microsoft.com/office/drawing/2014/main" id="{E87271D9-33D3-1C15-D7BB-CEDC455A30FD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92B69AA2-9E3E-0CCD-66BD-6BD940DE947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3E9271E8-5413-F107-DDE1-36C4D055447D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2FBE74BC-7796-FE24-7017-AAC5405BDB48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219B3AA-FA6E-250D-16D7-1C1ABD0B4D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5B57FDD0-6DAA-0F93-A2CB-8EEACB1823D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DBE032D7-D3A6-A2FB-9003-D00049B77BCC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E4DF4046-8712-02AB-D5F1-E4B92A7EC84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AEDBDCE-42BE-37F3-F019-5AD36C6F769A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C4AFD59C-9BF5-367D-320A-7C7819CC95EE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28C349E2-F8A2-5736-76CB-5AC63A9F37C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914144A7-5BB7-05E0-A7EB-2FC1026B9E15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23B5B96D-087B-470C-3F25-4C91F3AF47FE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500" name="Rectangle: Rounded Corners 499">
              <a:extLst>
                <a:ext uri="{FF2B5EF4-FFF2-40B4-BE49-F238E27FC236}">
                  <a16:creationId xmlns:a16="http://schemas.microsoft.com/office/drawing/2014/main" id="{664C191A-CED2-BFD9-F31D-B906A6E625F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6839D489-B796-FF54-120E-36E2C2010CC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091DD449-69E1-971D-EEE2-E8B73FF79662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6D1D23A5-86E9-C032-626E-C7B04875EE37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5C2BD75D-4CEE-B51E-CB3A-10786FFF511D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8989456-15FC-AA96-6993-92E510026B1C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F307BD3F-06E3-A717-02E8-F7E44C3D9E2C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923E47E0-FC7A-E2D6-2C30-60876E1CDED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740D2F3B-4378-9535-F3CC-3DCB6878B67B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22DB148-2FD2-5BC3-97C0-7714372FA65F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1BDBF23-6D1C-FE97-B15C-BC14E193D0B3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76E80142-725B-F717-75D4-743B701C9693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693C9587-13AA-45CF-A6C7-073D7783B173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513" name="Rectangle: Rounded Corners 512">
              <a:extLst>
                <a:ext uri="{FF2B5EF4-FFF2-40B4-BE49-F238E27FC236}">
                  <a16:creationId xmlns:a16="http://schemas.microsoft.com/office/drawing/2014/main" id="{6FA15E00-59B0-6823-9668-1EBE7AB6A4B1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FEAECB1A-1C18-D90D-BD7D-607318AC7CE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A17ACE5-BA4E-2F62-B081-3069F23C7399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F009BEE0-9018-9C44-7654-0E8E023695A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DCA29E28-7513-1BF4-4FCB-EE6FFEAB0A01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2BC44355-386B-2E77-DBAC-7B22524F07BB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0CB8526D-0397-47CF-55C0-EB19A42C498A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D628BA8-F93C-519A-D02C-B1845775529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5DE49BB3-B725-ABAF-1E5B-64C21DF24EBB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89F42E14-7924-599A-9C1D-A310CEEFA1B2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E3F58F61-4A84-2226-53F8-274ECD20059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88B3EC4-C418-A1AB-575A-E7C23C3EF602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866D1463-CDD5-F872-44C1-5401D01DD154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526" name="Rectangle: Rounded Corners 525">
              <a:extLst>
                <a:ext uri="{FF2B5EF4-FFF2-40B4-BE49-F238E27FC236}">
                  <a16:creationId xmlns:a16="http://schemas.microsoft.com/office/drawing/2014/main" id="{C99251E5-7502-3693-A675-0A07F56A6309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7" name="Rectangle: Rounded Corners 526">
              <a:extLst>
                <a:ext uri="{FF2B5EF4-FFF2-40B4-BE49-F238E27FC236}">
                  <a16:creationId xmlns:a16="http://schemas.microsoft.com/office/drawing/2014/main" id="{466C7980-CBB9-CB9A-703C-A165D30EBD35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8" name="Rectangle: Rounded Corners 527">
              <a:extLst>
                <a:ext uri="{FF2B5EF4-FFF2-40B4-BE49-F238E27FC236}">
                  <a16:creationId xmlns:a16="http://schemas.microsoft.com/office/drawing/2014/main" id="{500FC190-A887-0928-76CC-3E632D0642E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8389CAB4-420E-7604-7E48-E859C7155C2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CEA88CBB-476C-B047-9F8D-C75CA01FD73B}"/>
              </a:ext>
            </a:extLst>
          </p:cNvPr>
          <p:cNvGrpSpPr/>
          <p:nvPr/>
        </p:nvGrpSpPr>
        <p:grpSpPr>
          <a:xfrm>
            <a:off x="2185517" y="1959122"/>
            <a:ext cx="1092406" cy="1125327"/>
            <a:chOff x="2393982" y="2722149"/>
            <a:chExt cx="1092406" cy="1125327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07B8827E-7857-9FEC-FFB3-B6CEAB368ED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6BE5D94A-3929-E099-799E-83C5FE00DE24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39" name="Rectangle: Rounded Corners 538">
                  <a:extLst>
                    <a:ext uri="{FF2B5EF4-FFF2-40B4-BE49-F238E27FC236}">
                      <a16:creationId xmlns:a16="http://schemas.microsoft.com/office/drawing/2014/main" id="{A15B0E30-296F-F131-1593-922B7B1DE834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0" name="Rectangle: Rounded Corners 539">
                  <a:extLst>
                    <a:ext uri="{FF2B5EF4-FFF2-40B4-BE49-F238E27FC236}">
                      <a16:creationId xmlns:a16="http://schemas.microsoft.com/office/drawing/2014/main" id="{B658E953-5F0F-CCCB-EAFC-4D6CA46690E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41" name="Rectangle: Rounded Corners 540">
                  <a:extLst>
                    <a:ext uri="{FF2B5EF4-FFF2-40B4-BE49-F238E27FC236}">
                      <a16:creationId xmlns:a16="http://schemas.microsoft.com/office/drawing/2014/main" id="{AA5E107B-9223-DD4F-0C00-09261CCE99B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B7C8B1BD-5A42-80EA-1557-17AF809FCBD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36" name="Rectangle: Rounded Corners 535">
                  <a:extLst>
                    <a:ext uri="{FF2B5EF4-FFF2-40B4-BE49-F238E27FC236}">
                      <a16:creationId xmlns:a16="http://schemas.microsoft.com/office/drawing/2014/main" id="{31451BBE-3377-01BD-E677-B6750E4E1B5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7" name="Rectangle: Rounded Corners 536">
                  <a:extLst>
                    <a:ext uri="{FF2B5EF4-FFF2-40B4-BE49-F238E27FC236}">
                      <a16:creationId xmlns:a16="http://schemas.microsoft.com/office/drawing/2014/main" id="{D80EAC81-6904-9D17-473E-12199E27C5E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8" name="Rectangle: Rounded Corners 537">
                  <a:extLst>
                    <a:ext uri="{FF2B5EF4-FFF2-40B4-BE49-F238E27FC236}">
                      <a16:creationId xmlns:a16="http://schemas.microsoft.com/office/drawing/2014/main" id="{A646ED57-59EC-2FF9-8461-5B8BD2D4C6A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07585204-F106-28E6-51D5-855A279F6E2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B3F2A556-A7BC-3E80-86C6-3DA9010AA152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2490813B-6EDC-929A-6504-79F099F8AD21}"/>
              </a:ext>
            </a:extLst>
          </p:cNvPr>
          <p:cNvGrpSpPr/>
          <p:nvPr/>
        </p:nvGrpSpPr>
        <p:grpSpPr>
          <a:xfrm>
            <a:off x="3461656" y="1946148"/>
            <a:ext cx="1092406" cy="1125327"/>
            <a:chOff x="2393982" y="2722149"/>
            <a:chExt cx="1092406" cy="1125327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B860A376-4101-883A-99B6-EE012A06947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AA98CAF0-5AC4-7522-A8F4-26E729A16C77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51" name="Rectangle: Rounded Corners 550">
                  <a:extLst>
                    <a:ext uri="{FF2B5EF4-FFF2-40B4-BE49-F238E27FC236}">
                      <a16:creationId xmlns:a16="http://schemas.microsoft.com/office/drawing/2014/main" id="{9EA07927-8AD1-3B04-2584-390FC9734BA2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2" name="Rectangle: Rounded Corners 551">
                  <a:extLst>
                    <a:ext uri="{FF2B5EF4-FFF2-40B4-BE49-F238E27FC236}">
                      <a16:creationId xmlns:a16="http://schemas.microsoft.com/office/drawing/2014/main" id="{9D13A9C1-159E-5E49-0AF9-E75281D6F7B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3" name="Rectangle: Rounded Corners 552">
                  <a:extLst>
                    <a:ext uri="{FF2B5EF4-FFF2-40B4-BE49-F238E27FC236}">
                      <a16:creationId xmlns:a16="http://schemas.microsoft.com/office/drawing/2014/main" id="{14F79C6F-1151-876A-80FC-EB8885CEEDB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F9721EF1-6AFF-E420-E83F-4BC43CD0F85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556C58BB-CEFF-4676-F3EA-9793522AAF31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8E7D714-8319-7226-79F7-2C57DAE1058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00BF6655-D95C-C2AB-AC58-DB33309C060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52B71931-FF4A-F993-1CCC-A0F5D5AED4B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7CE04CB4-37F5-F7AB-0ADA-F1D6D168C4DC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2293F4A3-42E0-49F2-C7F7-F95ABD5B8806}"/>
              </a:ext>
            </a:extLst>
          </p:cNvPr>
          <p:cNvGrpSpPr/>
          <p:nvPr/>
        </p:nvGrpSpPr>
        <p:grpSpPr>
          <a:xfrm>
            <a:off x="2022267" y="3302842"/>
            <a:ext cx="1025326" cy="971734"/>
            <a:chOff x="5673644" y="1967185"/>
            <a:chExt cx="1025326" cy="971734"/>
          </a:xfrm>
        </p:grpSpPr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F2EAC8BA-6DDA-DD60-D207-C54FD3D011FD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557" name="Rectangle: Rounded Corners 556">
                <a:extLst>
                  <a:ext uri="{FF2B5EF4-FFF2-40B4-BE49-F238E27FC236}">
                    <a16:creationId xmlns:a16="http://schemas.microsoft.com/office/drawing/2014/main" id="{7D29503A-830F-F1EF-9B81-79D473C7489B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8" name="Rectangle: Rounded Corners 557">
                <a:extLst>
                  <a:ext uri="{FF2B5EF4-FFF2-40B4-BE49-F238E27FC236}">
                    <a16:creationId xmlns:a16="http://schemas.microsoft.com/office/drawing/2014/main" id="{2C014970-30E7-7799-4082-917841F64D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9" name="Rectangle: Rounded Corners 558">
                <a:extLst>
                  <a:ext uri="{FF2B5EF4-FFF2-40B4-BE49-F238E27FC236}">
                    <a16:creationId xmlns:a16="http://schemas.microsoft.com/office/drawing/2014/main" id="{0498BBA4-32B1-C6BB-DDDE-4BBBBEC35D08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0" name="Rectangle: Rounded Corners 559">
                <a:extLst>
                  <a:ext uri="{FF2B5EF4-FFF2-40B4-BE49-F238E27FC236}">
                    <a16:creationId xmlns:a16="http://schemas.microsoft.com/office/drawing/2014/main" id="{0BE970CB-5E3D-02C6-2E61-F74E614572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61A6DD1C-6ECD-F3C0-F5F4-DCA20217D2C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F89D2273-CA8C-BAE4-4FF5-E972F403B6CD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594EBFBF-36D1-0717-5411-DC500D72E93F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47EEE682-E11C-B267-B3E3-7BB95F954B9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F99CE72D-E763-9684-44EC-CACC1C4A25B0}"/>
              </a:ext>
            </a:extLst>
          </p:cNvPr>
          <p:cNvGrpSpPr/>
          <p:nvPr/>
        </p:nvGrpSpPr>
        <p:grpSpPr>
          <a:xfrm>
            <a:off x="3029055" y="3311001"/>
            <a:ext cx="1025326" cy="957088"/>
            <a:chOff x="4623346" y="1967185"/>
            <a:chExt cx="1025326" cy="957088"/>
          </a:xfrm>
        </p:grpSpPr>
        <p:sp>
          <p:nvSpPr>
            <p:cNvPr id="601" name="Rectangle: Rounded Corners 600">
              <a:extLst>
                <a:ext uri="{FF2B5EF4-FFF2-40B4-BE49-F238E27FC236}">
                  <a16:creationId xmlns:a16="http://schemas.microsoft.com/office/drawing/2014/main" id="{1FE02065-8F36-9373-E98C-1BCBDA31EF3A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03AC8D69-4101-1825-2B89-6411A9F29F43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361C7E65-A077-97E6-9BFF-8492B4E31F6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6C7DFA69-7ACB-DD3D-E02B-26D224D9669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34747277-0403-4C74-D7C0-EE4660BF679C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B406E467-557D-51E5-8D7D-F03546C589F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DE59D824-C42A-F19C-5EBD-596074B16E15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EB8FBFB8-ADF7-0863-90AC-DF69302B0E0A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ACEAD9F1-1668-66B7-B159-7D57D94BA788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7A7E08C-A052-C6A9-4A6A-02BB1A11B7EF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8E2A61BC-783B-0B30-81BE-BA2BBC3485D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3CAE8A03-A24D-429B-1E55-4845335054D5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DFBF4DFD-0E72-D2F1-92F8-652F0A433071}"/>
              </a:ext>
            </a:extLst>
          </p:cNvPr>
          <p:cNvGrpSpPr/>
          <p:nvPr/>
        </p:nvGrpSpPr>
        <p:grpSpPr>
          <a:xfrm>
            <a:off x="2002618" y="4508098"/>
            <a:ext cx="1025326" cy="1110977"/>
            <a:chOff x="4623346" y="1967185"/>
            <a:chExt cx="1025326" cy="1110977"/>
          </a:xfrm>
        </p:grpSpPr>
        <p:sp>
          <p:nvSpPr>
            <p:cNvPr id="650" name="Rectangle: Rounded Corners 649">
              <a:extLst>
                <a:ext uri="{FF2B5EF4-FFF2-40B4-BE49-F238E27FC236}">
                  <a16:creationId xmlns:a16="http://schemas.microsoft.com/office/drawing/2014/main" id="{2278DCEC-A336-0ED5-6385-B9769B5E0441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6ECE479C-9623-304E-A2AE-0CF14A09749D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24799A7E-D3C5-A9BF-278F-8A96865B2CA2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92A0BFFE-E392-37B0-73B5-81ED25E67796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839C9C15-9A86-3178-F919-2198F2BACA89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6BA36A25-2FF6-0323-AB93-D66F4D37072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2FA9118F-E25D-4F82-68F0-391916E34669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CF69D52B-0832-84CA-F9B1-261FE49E28B8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7FEA4F70-CF6D-D047-AA57-23C2EF65E32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9747E9AF-33C8-3802-E27F-ACDA487F40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A982B1B6-9909-2A44-46D1-17607FB6E48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73838E5C-236D-617A-4E86-89E7F8DB10CC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 Script</a:t>
              </a:r>
            </a:p>
          </p:txBody>
        </p: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526507D0-DC0F-FC8D-5030-16EB809D52A6}"/>
              </a:ext>
            </a:extLst>
          </p:cNvPr>
          <p:cNvGrpSpPr/>
          <p:nvPr/>
        </p:nvGrpSpPr>
        <p:grpSpPr>
          <a:xfrm>
            <a:off x="3037817" y="4503433"/>
            <a:ext cx="1025326" cy="957088"/>
            <a:chOff x="4623346" y="1967185"/>
            <a:chExt cx="1025326" cy="957088"/>
          </a:xfrm>
        </p:grpSpPr>
        <p:sp>
          <p:nvSpPr>
            <p:cNvPr id="790" name="Rectangle: Rounded Corners 789">
              <a:extLst>
                <a:ext uri="{FF2B5EF4-FFF2-40B4-BE49-F238E27FC236}">
                  <a16:creationId xmlns:a16="http://schemas.microsoft.com/office/drawing/2014/main" id="{C7BACFE4-1464-8E69-BF85-7B6B379D7B2F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CE13D724-2951-BC44-38EA-3595208E799D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4370DED2-5EB5-D3AA-8998-A00B69B21CDC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4B730083-DDA5-A82C-FAE0-6E15DAC9AD1E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CB3FF5CA-23E1-DB85-C4B2-6BE3FF26861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D8CB0555-211C-8C5B-5AA5-3396085832DD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2631C901-8996-108A-FBF9-9872755728F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1198E5CE-6D39-4BA3-104E-B704933B06BB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8119ADB9-66B5-7AAD-CA5A-710A015921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E63ACB9D-3BE2-F3CD-9257-174DA829983F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1EE7AE89-E65A-FA0F-78BD-0B18FBB683B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1" name="TextBox 800">
              <a:extLst>
                <a:ext uri="{FF2B5EF4-FFF2-40B4-BE49-F238E27FC236}">
                  <a16:creationId xmlns:a16="http://schemas.microsoft.com/office/drawing/2014/main" id="{836E1FFD-C1AC-BAC1-3D19-3D5600ECC24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8C1808E8-4298-06ED-D2B1-0F00AF31AAB0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803" name="Rectangle: Rounded Corners 802">
              <a:extLst>
                <a:ext uri="{FF2B5EF4-FFF2-40B4-BE49-F238E27FC236}">
                  <a16:creationId xmlns:a16="http://schemas.microsoft.com/office/drawing/2014/main" id="{44BEE1AB-6679-177B-673D-E6EC38BFA4A9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4" name="Rectangle: Rounded Corners 803">
              <a:extLst>
                <a:ext uri="{FF2B5EF4-FFF2-40B4-BE49-F238E27FC236}">
                  <a16:creationId xmlns:a16="http://schemas.microsoft.com/office/drawing/2014/main" id="{3BA349E4-8826-C5F1-896E-9072B06467C6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5" name="Rectangle: Rounded Corners 804">
              <a:extLst>
                <a:ext uri="{FF2B5EF4-FFF2-40B4-BE49-F238E27FC236}">
                  <a16:creationId xmlns:a16="http://schemas.microsoft.com/office/drawing/2014/main" id="{9FAA8DA9-3B11-99F8-C9E2-F6C84799DCB2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251ADE0C-C3D7-EA40-7B2C-94950EB728C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807" name="Rectangle: Rounded Corners 806">
              <a:extLst>
                <a:ext uri="{FF2B5EF4-FFF2-40B4-BE49-F238E27FC236}">
                  <a16:creationId xmlns:a16="http://schemas.microsoft.com/office/drawing/2014/main" id="{582536BC-2259-C44F-EC43-9B6162B2E37B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8" name="Rectangle: Rounded Corners 807">
              <a:extLst>
                <a:ext uri="{FF2B5EF4-FFF2-40B4-BE49-F238E27FC236}">
                  <a16:creationId xmlns:a16="http://schemas.microsoft.com/office/drawing/2014/main" id="{3DB99CAB-2CF8-8B20-900E-F2E14ED45A8E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9" name="Rectangle: Rounded Corners 808">
              <a:extLst>
                <a:ext uri="{FF2B5EF4-FFF2-40B4-BE49-F238E27FC236}">
                  <a16:creationId xmlns:a16="http://schemas.microsoft.com/office/drawing/2014/main" id="{D0617BDA-280F-6240-D136-31C61F1DDE5D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10" name="TextBox 809">
            <a:extLst>
              <a:ext uri="{FF2B5EF4-FFF2-40B4-BE49-F238E27FC236}">
                <a16:creationId xmlns:a16="http://schemas.microsoft.com/office/drawing/2014/main" id="{65F7F6F4-E4B3-186B-823E-37361473C42F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990BA114-290E-2E7B-C273-4CA6555E374E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7889E610-895B-CED0-681D-2A01BB06E27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541A66C8-32BC-E6CA-E6D4-F0AC895A6E2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19" name="Rectangle: Rounded Corners 818">
                  <a:extLst>
                    <a:ext uri="{FF2B5EF4-FFF2-40B4-BE49-F238E27FC236}">
                      <a16:creationId xmlns:a16="http://schemas.microsoft.com/office/drawing/2014/main" id="{46ECB08E-2684-F51D-598D-9314083135B6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0" name="Rectangle: Rounded Corners 819">
                  <a:extLst>
                    <a:ext uri="{FF2B5EF4-FFF2-40B4-BE49-F238E27FC236}">
                      <a16:creationId xmlns:a16="http://schemas.microsoft.com/office/drawing/2014/main" id="{29A47EC9-28A9-5C36-07D1-3384C1F4BB7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1" name="Rectangle: Rounded Corners 820">
                  <a:extLst>
                    <a:ext uri="{FF2B5EF4-FFF2-40B4-BE49-F238E27FC236}">
                      <a16:creationId xmlns:a16="http://schemas.microsoft.com/office/drawing/2014/main" id="{938A8798-F412-6E0E-282E-0C65185F75B9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085BB91B-C24E-D466-BC10-BA72509A6D0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16" name="Rectangle: Rounded Corners 815">
                  <a:extLst>
                    <a:ext uri="{FF2B5EF4-FFF2-40B4-BE49-F238E27FC236}">
                      <a16:creationId xmlns:a16="http://schemas.microsoft.com/office/drawing/2014/main" id="{36B948F8-66A7-D0FF-2B9F-529C8F98995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7" name="Rectangle: Rounded Corners 816">
                  <a:extLst>
                    <a:ext uri="{FF2B5EF4-FFF2-40B4-BE49-F238E27FC236}">
                      <a16:creationId xmlns:a16="http://schemas.microsoft.com/office/drawing/2014/main" id="{ED210D12-1322-33CE-5D97-E135BD62063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18" name="Rectangle: Rounded Corners 817">
                  <a:extLst>
                    <a:ext uri="{FF2B5EF4-FFF2-40B4-BE49-F238E27FC236}">
                      <a16:creationId xmlns:a16="http://schemas.microsoft.com/office/drawing/2014/main" id="{74937981-0C0A-54EC-C69B-AD5FCBB5A2C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13" name="TextBox 812">
              <a:extLst>
                <a:ext uri="{FF2B5EF4-FFF2-40B4-BE49-F238E27FC236}">
                  <a16:creationId xmlns:a16="http://schemas.microsoft.com/office/drawing/2014/main" id="{872A279A-E040-DE6A-EED5-FAC2EFA88EB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F77CB65A-9ED1-0A56-E6BE-1E747A434B72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C8550B20-E29A-25B5-24D4-2B24D6627A7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25" name="Group 824">
                <a:extLst>
                  <a:ext uri="{FF2B5EF4-FFF2-40B4-BE49-F238E27FC236}">
                    <a16:creationId xmlns:a16="http://schemas.microsoft.com/office/drawing/2014/main" id="{43C203B0-5C65-1513-4EE1-F8CF2BFFD07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30" name="Rectangle: Rounded Corners 829">
                  <a:extLst>
                    <a:ext uri="{FF2B5EF4-FFF2-40B4-BE49-F238E27FC236}">
                      <a16:creationId xmlns:a16="http://schemas.microsoft.com/office/drawing/2014/main" id="{F894E34D-85F2-5931-BF56-90A80747ED8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31" name="Rectangle: Rounded Corners 830">
                  <a:extLst>
                    <a:ext uri="{FF2B5EF4-FFF2-40B4-BE49-F238E27FC236}">
                      <a16:creationId xmlns:a16="http://schemas.microsoft.com/office/drawing/2014/main" id="{EC6E9B99-9E13-AA45-A1A6-6D2EB02F5AA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32" name="Rectangle: Rounded Corners 831">
                  <a:extLst>
                    <a:ext uri="{FF2B5EF4-FFF2-40B4-BE49-F238E27FC236}">
                      <a16:creationId xmlns:a16="http://schemas.microsoft.com/office/drawing/2014/main" id="{C37A3367-9DDC-54F3-50F8-8760A50D66C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EC3E2D38-1BFB-865D-F481-C7663B199FD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27" name="Rectangle: Rounded Corners 826">
                  <a:extLst>
                    <a:ext uri="{FF2B5EF4-FFF2-40B4-BE49-F238E27FC236}">
                      <a16:creationId xmlns:a16="http://schemas.microsoft.com/office/drawing/2014/main" id="{4A6BAB55-8F40-2529-8CFE-F9E05F11969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8" name="Rectangle: Rounded Corners 827">
                  <a:extLst>
                    <a:ext uri="{FF2B5EF4-FFF2-40B4-BE49-F238E27FC236}">
                      <a16:creationId xmlns:a16="http://schemas.microsoft.com/office/drawing/2014/main" id="{1165F563-B30C-7245-2035-9F89A1B6D1F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29" name="Rectangle: Rounded Corners 828">
                  <a:extLst>
                    <a:ext uri="{FF2B5EF4-FFF2-40B4-BE49-F238E27FC236}">
                      <a16:creationId xmlns:a16="http://schemas.microsoft.com/office/drawing/2014/main" id="{CBABA906-716F-A557-BA66-9C149902BF0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CC16A7DC-A578-572B-A5FC-DA408E49E02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76F76DD0-FB3F-E122-8CE1-66296C71009D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834" name="Group 833">
              <a:extLst>
                <a:ext uri="{FF2B5EF4-FFF2-40B4-BE49-F238E27FC236}">
                  <a16:creationId xmlns:a16="http://schemas.microsoft.com/office/drawing/2014/main" id="{9122F6F3-CD5F-E553-9263-109067439843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36" name="Group 835">
                <a:extLst>
                  <a:ext uri="{FF2B5EF4-FFF2-40B4-BE49-F238E27FC236}">
                    <a16:creationId xmlns:a16="http://schemas.microsoft.com/office/drawing/2014/main" id="{EC8AA790-501D-03C3-499D-71F8B9B46A0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41" name="Rectangle: Rounded Corners 840">
                  <a:extLst>
                    <a:ext uri="{FF2B5EF4-FFF2-40B4-BE49-F238E27FC236}">
                      <a16:creationId xmlns:a16="http://schemas.microsoft.com/office/drawing/2014/main" id="{BCDB88BB-72B5-61DF-33C5-B36A8321706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42" name="Rectangle: Rounded Corners 841">
                  <a:extLst>
                    <a:ext uri="{FF2B5EF4-FFF2-40B4-BE49-F238E27FC236}">
                      <a16:creationId xmlns:a16="http://schemas.microsoft.com/office/drawing/2014/main" id="{2114325F-F892-8C52-9725-E7F133B005C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43" name="Rectangle: Rounded Corners 842">
                  <a:extLst>
                    <a:ext uri="{FF2B5EF4-FFF2-40B4-BE49-F238E27FC236}">
                      <a16:creationId xmlns:a16="http://schemas.microsoft.com/office/drawing/2014/main" id="{36EF8B9E-2D65-9C0F-B4EC-CAE219FAA22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37" name="Group 836">
                <a:extLst>
                  <a:ext uri="{FF2B5EF4-FFF2-40B4-BE49-F238E27FC236}">
                    <a16:creationId xmlns:a16="http://schemas.microsoft.com/office/drawing/2014/main" id="{173AB65A-29EB-2436-1E22-D6BF27E03B5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38" name="Rectangle: Rounded Corners 837">
                  <a:extLst>
                    <a:ext uri="{FF2B5EF4-FFF2-40B4-BE49-F238E27FC236}">
                      <a16:creationId xmlns:a16="http://schemas.microsoft.com/office/drawing/2014/main" id="{92772D60-AEF2-F7AA-D556-E0E04ED2232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39" name="Rectangle: Rounded Corners 838">
                  <a:extLst>
                    <a:ext uri="{FF2B5EF4-FFF2-40B4-BE49-F238E27FC236}">
                      <a16:creationId xmlns:a16="http://schemas.microsoft.com/office/drawing/2014/main" id="{EC24C8A4-995C-ABA7-D056-626321CA23C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40" name="Rectangle: Rounded Corners 839">
                  <a:extLst>
                    <a:ext uri="{FF2B5EF4-FFF2-40B4-BE49-F238E27FC236}">
                      <a16:creationId xmlns:a16="http://schemas.microsoft.com/office/drawing/2014/main" id="{7AF63009-583B-7A94-B216-0A00407AC487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35" name="TextBox 834">
              <a:extLst>
                <a:ext uri="{FF2B5EF4-FFF2-40B4-BE49-F238E27FC236}">
                  <a16:creationId xmlns:a16="http://schemas.microsoft.com/office/drawing/2014/main" id="{B7FBCBBE-510D-3C4C-6025-81735B07DA9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7DF3FE8C-1E10-1640-2C7E-68B5643089A1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8A3A428B-2217-B619-D441-047C5A71FF9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1E2C771D-5DA7-E289-C46A-6C982EA516F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52" name="Rectangle: Rounded Corners 851">
                  <a:extLst>
                    <a:ext uri="{FF2B5EF4-FFF2-40B4-BE49-F238E27FC236}">
                      <a16:creationId xmlns:a16="http://schemas.microsoft.com/office/drawing/2014/main" id="{91DCC144-4FE1-F2C1-48FE-E5D07D9958EA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3" name="Rectangle: Rounded Corners 852">
                  <a:extLst>
                    <a:ext uri="{FF2B5EF4-FFF2-40B4-BE49-F238E27FC236}">
                      <a16:creationId xmlns:a16="http://schemas.microsoft.com/office/drawing/2014/main" id="{C2564975-DEB3-B916-66F8-6CA81870F6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54" name="Rectangle: Rounded Corners 853">
                  <a:extLst>
                    <a:ext uri="{FF2B5EF4-FFF2-40B4-BE49-F238E27FC236}">
                      <a16:creationId xmlns:a16="http://schemas.microsoft.com/office/drawing/2014/main" id="{A13EE10B-3725-47A5-B3E1-E9F239B0B59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82E589AD-68DB-D22C-4714-5C4BC79DA38C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49" name="Rectangle: Rounded Corners 848">
                  <a:extLst>
                    <a:ext uri="{FF2B5EF4-FFF2-40B4-BE49-F238E27FC236}">
                      <a16:creationId xmlns:a16="http://schemas.microsoft.com/office/drawing/2014/main" id="{12A75207-B19A-D653-93FE-AC40AD940E0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0" name="Rectangle: Rounded Corners 849">
                  <a:extLst>
                    <a:ext uri="{FF2B5EF4-FFF2-40B4-BE49-F238E27FC236}">
                      <a16:creationId xmlns:a16="http://schemas.microsoft.com/office/drawing/2014/main" id="{92A9FBA6-A3EB-9377-154C-16C5719FF19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51" name="Rectangle: Rounded Corners 850">
                  <a:extLst>
                    <a:ext uri="{FF2B5EF4-FFF2-40B4-BE49-F238E27FC236}">
                      <a16:creationId xmlns:a16="http://schemas.microsoft.com/office/drawing/2014/main" id="{491F7729-A8A4-0B83-2ACD-2F8045F6B57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46" name="TextBox 845">
              <a:extLst>
                <a:ext uri="{FF2B5EF4-FFF2-40B4-BE49-F238E27FC236}">
                  <a16:creationId xmlns:a16="http://schemas.microsoft.com/office/drawing/2014/main" id="{516E7032-6752-02E1-D7E8-BB6A63E4E25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25BB99B9-F108-8311-80EC-6777F6B3851C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68C88AA-7147-1F12-06F0-DAAFD8538079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861" name="Rectangle: Rounded Corners 860">
                <a:extLst>
                  <a:ext uri="{FF2B5EF4-FFF2-40B4-BE49-F238E27FC236}">
                    <a16:creationId xmlns:a16="http://schemas.microsoft.com/office/drawing/2014/main" id="{D6CDE6B0-EB52-AA44-C9A5-75259463BF8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2" name="Rectangle: Rounded Corners 861">
                <a:extLst>
                  <a:ext uri="{FF2B5EF4-FFF2-40B4-BE49-F238E27FC236}">
                    <a16:creationId xmlns:a16="http://schemas.microsoft.com/office/drawing/2014/main" id="{5A608BD9-58E0-313F-4AD4-94B91CF8BB7A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3" name="Rectangle: Rounded Corners 862">
                <a:extLst>
                  <a:ext uri="{FF2B5EF4-FFF2-40B4-BE49-F238E27FC236}">
                    <a16:creationId xmlns:a16="http://schemas.microsoft.com/office/drawing/2014/main" id="{9EE8ADCB-A42F-15A4-BEF9-1122ACC8907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934312C1-04F7-A407-B3FD-4CD45EDBCF20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858" name="Rectangle: Rounded Corners 857">
                <a:extLst>
                  <a:ext uri="{FF2B5EF4-FFF2-40B4-BE49-F238E27FC236}">
                    <a16:creationId xmlns:a16="http://schemas.microsoft.com/office/drawing/2014/main" id="{9265FF9E-15BA-6492-A3BC-3D7F73D8821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59" name="Rectangle: Rounded Corners 858">
                <a:extLst>
                  <a:ext uri="{FF2B5EF4-FFF2-40B4-BE49-F238E27FC236}">
                    <a16:creationId xmlns:a16="http://schemas.microsoft.com/office/drawing/2014/main" id="{8B42AF67-A3DE-8451-7EB5-FECF4AF8CDFC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0" name="Rectangle: Rounded Corners 859">
                <a:extLst>
                  <a:ext uri="{FF2B5EF4-FFF2-40B4-BE49-F238E27FC236}">
                    <a16:creationId xmlns:a16="http://schemas.microsoft.com/office/drawing/2014/main" id="{D2213124-5494-A852-6D48-45D43E64951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E69C8C08-90DE-A5D6-22FE-95319B8219EC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A99E4E7A-FC15-94E2-C9CE-DBCDD019473A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870" name="Rectangle: Rounded Corners 869">
                <a:extLst>
                  <a:ext uri="{FF2B5EF4-FFF2-40B4-BE49-F238E27FC236}">
                    <a16:creationId xmlns:a16="http://schemas.microsoft.com/office/drawing/2014/main" id="{AA6898EA-1992-5AA3-6FE7-6CAC89D1F610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71" name="Rectangle: Rounded Corners 870">
                <a:extLst>
                  <a:ext uri="{FF2B5EF4-FFF2-40B4-BE49-F238E27FC236}">
                    <a16:creationId xmlns:a16="http://schemas.microsoft.com/office/drawing/2014/main" id="{4433B298-2AA0-D6B7-5D9D-254F591612BB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2" name="Rectangle: Rounded Corners 871">
                <a:extLst>
                  <a:ext uri="{FF2B5EF4-FFF2-40B4-BE49-F238E27FC236}">
                    <a16:creationId xmlns:a16="http://schemas.microsoft.com/office/drawing/2014/main" id="{7D8585E4-FA6F-F1B0-F8E6-31CB0F23A2B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66" name="Group 865">
              <a:extLst>
                <a:ext uri="{FF2B5EF4-FFF2-40B4-BE49-F238E27FC236}">
                  <a16:creationId xmlns:a16="http://schemas.microsoft.com/office/drawing/2014/main" id="{6563E2E5-271D-AB2D-2A76-5E722694B0FE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867" name="Rectangle: Rounded Corners 866">
                <a:extLst>
                  <a:ext uri="{FF2B5EF4-FFF2-40B4-BE49-F238E27FC236}">
                    <a16:creationId xmlns:a16="http://schemas.microsoft.com/office/drawing/2014/main" id="{6B547AFB-4BD0-A0BA-74B6-DBB1B8D7706F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8" name="Rectangle: Rounded Corners 867">
                <a:extLst>
                  <a:ext uri="{FF2B5EF4-FFF2-40B4-BE49-F238E27FC236}">
                    <a16:creationId xmlns:a16="http://schemas.microsoft.com/office/drawing/2014/main" id="{FB3CB279-6C5E-E6E7-D61A-E40BCE65B901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9" name="Rectangle: Rounded Corners 868">
                <a:extLst>
                  <a:ext uri="{FF2B5EF4-FFF2-40B4-BE49-F238E27FC236}">
                    <a16:creationId xmlns:a16="http://schemas.microsoft.com/office/drawing/2014/main" id="{DE4D18C6-F489-B515-4A9D-A0C8C9D8CFFB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9FC50EA4-6D15-B071-0609-436A448D8200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874" name="Rectangle: Rounded Corners 873">
              <a:extLst>
                <a:ext uri="{FF2B5EF4-FFF2-40B4-BE49-F238E27FC236}">
                  <a16:creationId xmlns:a16="http://schemas.microsoft.com/office/drawing/2014/main" id="{5F795755-4B66-1A8B-3191-CAD56FADEFE8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5" name="Rectangle: Rounded Corners 874">
              <a:extLst>
                <a:ext uri="{FF2B5EF4-FFF2-40B4-BE49-F238E27FC236}">
                  <a16:creationId xmlns:a16="http://schemas.microsoft.com/office/drawing/2014/main" id="{11E6BB3F-4206-8BA5-1AB5-270D1ADC84DB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6" name="Rectangle: Rounded Corners 875">
              <a:extLst>
                <a:ext uri="{FF2B5EF4-FFF2-40B4-BE49-F238E27FC236}">
                  <a16:creationId xmlns:a16="http://schemas.microsoft.com/office/drawing/2014/main" id="{D7CD215E-A7AE-4D09-2B8D-6FE07C71ECC0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77" name="TextBox 876">
            <a:extLst>
              <a:ext uri="{FF2B5EF4-FFF2-40B4-BE49-F238E27FC236}">
                <a16:creationId xmlns:a16="http://schemas.microsoft.com/office/drawing/2014/main" id="{FC2711BC-9C5C-EBA4-9717-45216A862FF8}"/>
              </a:ext>
            </a:extLst>
          </p:cNvPr>
          <p:cNvSpPr txBox="1"/>
          <p:nvPr/>
        </p:nvSpPr>
        <p:spPr>
          <a:xfrm>
            <a:off x="2455597" y="13171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7BC32537-7C25-2A00-33A6-962B0E438797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C636956B-0861-BA10-2A49-FB5491FBE949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884" name="Rectangle: Rounded Corners 883">
                <a:extLst>
                  <a:ext uri="{FF2B5EF4-FFF2-40B4-BE49-F238E27FC236}">
                    <a16:creationId xmlns:a16="http://schemas.microsoft.com/office/drawing/2014/main" id="{AE26CDA7-E452-F49E-F68C-F885537C7385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5" name="Rectangle: Rounded Corners 884">
                <a:extLst>
                  <a:ext uri="{FF2B5EF4-FFF2-40B4-BE49-F238E27FC236}">
                    <a16:creationId xmlns:a16="http://schemas.microsoft.com/office/drawing/2014/main" id="{51E73655-8B1D-0260-392A-A198E532002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6" name="Rectangle: Rounded Corners 885">
                <a:extLst>
                  <a:ext uri="{FF2B5EF4-FFF2-40B4-BE49-F238E27FC236}">
                    <a16:creationId xmlns:a16="http://schemas.microsoft.com/office/drawing/2014/main" id="{6FAC83AF-26A5-3F63-009C-1B45D0D4766B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C2F6CB78-B159-1001-BC53-F21161DF3C6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881" name="Rectangle: Rounded Corners 880">
                <a:extLst>
                  <a:ext uri="{FF2B5EF4-FFF2-40B4-BE49-F238E27FC236}">
                    <a16:creationId xmlns:a16="http://schemas.microsoft.com/office/drawing/2014/main" id="{5EFF5FAD-5B10-2C21-C305-B6470F566C2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2" name="Rectangle: Rounded Corners 881">
                <a:extLst>
                  <a:ext uri="{FF2B5EF4-FFF2-40B4-BE49-F238E27FC236}">
                    <a16:creationId xmlns:a16="http://schemas.microsoft.com/office/drawing/2014/main" id="{117D8C69-62C2-A818-E748-97D203C3EF1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3" name="Rectangle: Rounded Corners 882">
                <a:extLst>
                  <a:ext uri="{FF2B5EF4-FFF2-40B4-BE49-F238E27FC236}">
                    <a16:creationId xmlns:a16="http://schemas.microsoft.com/office/drawing/2014/main" id="{3DDB6197-1926-8A85-29EC-609F13C178D1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A37F8F63-27A0-52C3-37A0-99D99EF8722B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888" name="Group 887">
              <a:extLst>
                <a:ext uri="{FF2B5EF4-FFF2-40B4-BE49-F238E27FC236}">
                  <a16:creationId xmlns:a16="http://schemas.microsoft.com/office/drawing/2014/main" id="{C19B7DF4-10FD-05E9-2FCD-8BE9F8E493A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893" name="Rectangle: Rounded Corners 892">
                <a:extLst>
                  <a:ext uri="{FF2B5EF4-FFF2-40B4-BE49-F238E27FC236}">
                    <a16:creationId xmlns:a16="http://schemas.microsoft.com/office/drawing/2014/main" id="{6A8C9881-DD34-4405-DD0F-A10E91D42810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4" name="Rectangle: Rounded Corners 893">
                <a:extLst>
                  <a:ext uri="{FF2B5EF4-FFF2-40B4-BE49-F238E27FC236}">
                    <a16:creationId xmlns:a16="http://schemas.microsoft.com/office/drawing/2014/main" id="{8148FEF8-10B5-B818-E112-0DB6ACAD3C81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5" name="Rectangle: Rounded Corners 894">
                <a:extLst>
                  <a:ext uri="{FF2B5EF4-FFF2-40B4-BE49-F238E27FC236}">
                    <a16:creationId xmlns:a16="http://schemas.microsoft.com/office/drawing/2014/main" id="{9C8E5B15-93F3-8FB2-544C-A0E3C2921BB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89" name="Group 888">
              <a:extLst>
                <a:ext uri="{FF2B5EF4-FFF2-40B4-BE49-F238E27FC236}">
                  <a16:creationId xmlns:a16="http://schemas.microsoft.com/office/drawing/2014/main" id="{EFCDBA81-75AB-17CE-B0E9-61C92B34331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890" name="Rectangle: Rounded Corners 889">
                <a:extLst>
                  <a:ext uri="{FF2B5EF4-FFF2-40B4-BE49-F238E27FC236}">
                    <a16:creationId xmlns:a16="http://schemas.microsoft.com/office/drawing/2014/main" id="{2E3466B5-FD9E-FC4F-2DE6-B3F619BF653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1" name="Rectangle: Rounded Corners 890">
                <a:extLst>
                  <a:ext uri="{FF2B5EF4-FFF2-40B4-BE49-F238E27FC236}">
                    <a16:creationId xmlns:a16="http://schemas.microsoft.com/office/drawing/2014/main" id="{E19B54DD-9E7A-2510-408E-57F446687226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2" name="Rectangle: Rounded Corners 891">
                <a:extLst>
                  <a:ext uri="{FF2B5EF4-FFF2-40B4-BE49-F238E27FC236}">
                    <a16:creationId xmlns:a16="http://schemas.microsoft.com/office/drawing/2014/main" id="{90B5CE13-D501-772E-63FB-097094BFF5E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221CA81-D68D-44D5-C3C1-1F1C1E3D3738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08034218-AEDE-07EB-E31D-B26A8ECF55F1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02" name="Rectangle: Rounded Corners 901">
                <a:extLst>
                  <a:ext uri="{FF2B5EF4-FFF2-40B4-BE49-F238E27FC236}">
                    <a16:creationId xmlns:a16="http://schemas.microsoft.com/office/drawing/2014/main" id="{19D72CE8-D8DE-A8A5-FF7F-6948AF6F6CAF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3" name="Rectangle: Rounded Corners 902">
                <a:extLst>
                  <a:ext uri="{FF2B5EF4-FFF2-40B4-BE49-F238E27FC236}">
                    <a16:creationId xmlns:a16="http://schemas.microsoft.com/office/drawing/2014/main" id="{37979CB1-9B09-521F-0554-7BE2E1926CFA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4" name="Rectangle: Rounded Corners 903">
                <a:extLst>
                  <a:ext uri="{FF2B5EF4-FFF2-40B4-BE49-F238E27FC236}">
                    <a16:creationId xmlns:a16="http://schemas.microsoft.com/office/drawing/2014/main" id="{05B773FB-0083-04AF-C832-577A2A0FE5EA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98" name="Group 897">
              <a:extLst>
                <a:ext uri="{FF2B5EF4-FFF2-40B4-BE49-F238E27FC236}">
                  <a16:creationId xmlns:a16="http://schemas.microsoft.com/office/drawing/2014/main" id="{44AB1969-1B7B-1C57-F8A4-C856F98F6E43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899" name="Rectangle: Rounded Corners 898">
                <a:extLst>
                  <a:ext uri="{FF2B5EF4-FFF2-40B4-BE49-F238E27FC236}">
                    <a16:creationId xmlns:a16="http://schemas.microsoft.com/office/drawing/2014/main" id="{FEA1ECB3-DAAF-E67A-5357-776AAAFF6D0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0" name="Rectangle: Rounded Corners 899">
                <a:extLst>
                  <a:ext uri="{FF2B5EF4-FFF2-40B4-BE49-F238E27FC236}">
                    <a16:creationId xmlns:a16="http://schemas.microsoft.com/office/drawing/2014/main" id="{41C54AE3-8C3B-CA3E-D573-1BD9FCFA207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1" name="Rectangle: Rounded Corners 900">
                <a:extLst>
                  <a:ext uri="{FF2B5EF4-FFF2-40B4-BE49-F238E27FC236}">
                    <a16:creationId xmlns:a16="http://schemas.microsoft.com/office/drawing/2014/main" id="{B7F2CF9E-E024-73C1-55AD-4C99671FA83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05" name="Group 904">
            <a:extLst>
              <a:ext uri="{FF2B5EF4-FFF2-40B4-BE49-F238E27FC236}">
                <a16:creationId xmlns:a16="http://schemas.microsoft.com/office/drawing/2014/main" id="{8610D13B-FB38-502F-981F-9F580E170639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288112F6-E18B-523B-8ED0-6D72A182D714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11" name="Rectangle: Rounded Corners 910">
                <a:extLst>
                  <a:ext uri="{FF2B5EF4-FFF2-40B4-BE49-F238E27FC236}">
                    <a16:creationId xmlns:a16="http://schemas.microsoft.com/office/drawing/2014/main" id="{5F7FB799-00E0-6872-5DF6-AE63C6068CE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2" name="Rectangle: Rounded Corners 911">
                <a:extLst>
                  <a:ext uri="{FF2B5EF4-FFF2-40B4-BE49-F238E27FC236}">
                    <a16:creationId xmlns:a16="http://schemas.microsoft.com/office/drawing/2014/main" id="{8E4DBDE3-E06C-0794-31B9-8EC0CA63079A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Rectangle: Rounded Corners 912">
                <a:extLst>
                  <a:ext uri="{FF2B5EF4-FFF2-40B4-BE49-F238E27FC236}">
                    <a16:creationId xmlns:a16="http://schemas.microsoft.com/office/drawing/2014/main" id="{2A23BE22-BE19-6543-F373-7CB9AAF6A1C9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348361DB-1C7B-8328-A7BE-12DBCC1C7783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908" name="Rectangle: Rounded Corners 907">
                <a:extLst>
                  <a:ext uri="{FF2B5EF4-FFF2-40B4-BE49-F238E27FC236}">
                    <a16:creationId xmlns:a16="http://schemas.microsoft.com/office/drawing/2014/main" id="{C8EC6BA1-C08C-C6F8-1053-B01FB43B9CD4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9" name="Rectangle: Rounded Corners 908">
                <a:extLst>
                  <a:ext uri="{FF2B5EF4-FFF2-40B4-BE49-F238E27FC236}">
                    <a16:creationId xmlns:a16="http://schemas.microsoft.com/office/drawing/2014/main" id="{F71E5735-92F6-0229-0AD6-1CAADC1D76D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0" name="Rectangle: Rounded Corners 909">
                <a:extLst>
                  <a:ext uri="{FF2B5EF4-FFF2-40B4-BE49-F238E27FC236}">
                    <a16:creationId xmlns:a16="http://schemas.microsoft.com/office/drawing/2014/main" id="{04C89039-850B-B289-A100-61F77C0BD28D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FBEE0FE3-524B-5E66-2D5E-49DF120BB6CE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30BA6EA3-9818-BEBF-DEAE-39DAF6505C6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20" name="Rectangle: Rounded Corners 919">
                <a:extLst>
                  <a:ext uri="{FF2B5EF4-FFF2-40B4-BE49-F238E27FC236}">
                    <a16:creationId xmlns:a16="http://schemas.microsoft.com/office/drawing/2014/main" id="{6D79986A-B24D-EB43-5ED8-5AFD63D0C7A0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1" name="Rectangle: Rounded Corners 920">
                <a:extLst>
                  <a:ext uri="{FF2B5EF4-FFF2-40B4-BE49-F238E27FC236}">
                    <a16:creationId xmlns:a16="http://schemas.microsoft.com/office/drawing/2014/main" id="{0A9CCCC5-D111-CBB2-531A-F227703706AC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2" name="Rectangle: Rounded Corners 921">
                <a:extLst>
                  <a:ext uri="{FF2B5EF4-FFF2-40B4-BE49-F238E27FC236}">
                    <a16:creationId xmlns:a16="http://schemas.microsoft.com/office/drawing/2014/main" id="{7EA76F03-3412-1A5D-6241-0B1EC87A5CA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4A50DC5-EE64-70A4-1C60-F39BE18F8320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917" name="Rectangle: Rounded Corners 916">
                <a:extLst>
                  <a:ext uri="{FF2B5EF4-FFF2-40B4-BE49-F238E27FC236}">
                    <a16:creationId xmlns:a16="http://schemas.microsoft.com/office/drawing/2014/main" id="{81174F40-58EC-5C26-BA39-8A37D1983B9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8" name="Rectangle: Rounded Corners 917">
                <a:extLst>
                  <a:ext uri="{FF2B5EF4-FFF2-40B4-BE49-F238E27FC236}">
                    <a16:creationId xmlns:a16="http://schemas.microsoft.com/office/drawing/2014/main" id="{D25BD951-83EB-1EB0-4188-DB2C191875C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9" name="Rectangle: Rounded Corners 918">
                <a:extLst>
                  <a:ext uri="{FF2B5EF4-FFF2-40B4-BE49-F238E27FC236}">
                    <a16:creationId xmlns:a16="http://schemas.microsoft.com/office/drawing/2014/main" id="{3C4653A8-4483-79A2-916B-F5DE2AF8BFB2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BD27A0EA-B207-5E64-8C78-0DF49F092976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2DB71215-CF4D-FC82-2F11-F40A9C864DB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29" name="Rectangle: Rounded Corners 928">
                <a:extLst>
                  <a:ext uri="{FF2B5EF4-FFF2-40B4-BE49-F238E27FC236}">
                    <a16:creationId xmlns:a16="http://schemas.microsoft.com/office/drawing/2014/main" id="{02E6C6E6-68F3-EC51-F400-C5EC3A6F3B39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30" name="Rectangle: Rounded Corners 929">
                <a:extLst>
                  <a:ext uri="{FF2B5EF4-FFF2-40B4-BE49-F238E27FC236}">
                    <a16:creationId xmlns:a16="http://schemas.microsoft.com/office/drawing/2014/main" id="{AAB21555-E2BD-713F-1B42-930A44952D21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1" name="Rectangle: Rounded Corners 930">
                <a:extLst>
                  <a:ext uri="{FF2B5EF4-FFF2-40B4-BE49-F238E27FC236}">
                    <a16:creationId xmlns:a16="http://schemas.microsoft.com/office/drawing/2014/main" id="{EC6C2889-B058-CE08-C428-E6C3EDCA56F5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D21DA718-4FBD-C453-8B6C-BE6062C44667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926" name="Rectangle: Rounded Corners 925">
                <a:extLst>
                  <a:ext uri="{FF2B5EF4-FFF2-40B4-BE49-F238E27FC236}">
                    <a16:creationId xmlns:a16="http://schemas.microsoft.com/office/drawing/2014/main" id="{4B64F844-1DD6-1B2B-E4B8-87FFECAF80FA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7" name="Rectangle: Rounded Corners 926">
                <a:extLst>
                  <a:ext uri="{FF2B5EF4-FFF2-40B4-BE49-F238E27FC236}">
                    <a16:creationId xmlns:a16="http://schemas.microsoft.com/office/drawing/2014/main" id="{D02CB6D5-D112-4928-E8D6-91B49ECEF7F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8" name="Rectangle: Rounded Corners 927">
                <a:extLst>
                  <a:ext uri="{FF2B5EF4-FFF2-40B4-BE49-F238E27FC236}">
                    <a16:creationId xmlns:a16="http://schemas.microsoft.com/office/drawing/2014/main" id="{326C9C11-3CD8-32DE-541E-8666040228B4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932" name="Rectangle: Rounded Corners 931">
            <a:extLst>
              <a:ext uri="{FF2B5EF4-FFF2-40B4-BE49-F238E27FC236}">
                <a16:creationId xmlns:a16="http://schemas.microsoft.com/office/drawing/2014/main" id="{7F9E4F4B-A96D-B017-BFAA-FEB23D749254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C5F6B48F-990D-A007-9C94-6CE8DBC44A0C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FC44BA8-10DF-1D21-19D2-FFC0BE17084E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05EBF2FF-F46F-235C-5458-D54CF70F1318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76628A07-30E5-939B-119C-FF65E99C9586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937" name="Rectangle: Rounded Corners 936">
              <a:extLst>
                <a:ext uri="{FF2B5EF4-FFF2-40B4-BE49-F238E27FC236}">
                  <a16:creationId xmlns:a16="http://schemas.microsoft.com/office/drawing/2014/main" id="{DC3475AD-081B-A52E-4770-3F8A5FD273EB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8" name="Rectangle: Rounded Corners 937">
              <a:extLst>
                <a:ext uri="{FF2B5EF4-FFF2-40B4-BE49-F238E27FC236}">
                  <a16:creationId xmlns:a16="http://schemas.microsoft.com/office/drawing/2014/main" id="{59FCE9B2-A44C-CEA7-C626-762726252B5E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39" name="Rectangle 938">
            <a:extLst>
              <a:ext uri="{FF2B5EF4-FFF2-40B4-BE49-F238E27FC236}">
                <a16:creationId xmlns:a16="http://schemas.microsoft.com/office/drawing/2014/main" id="{87332E01-E653-9AEA-0E67-3AF6FE9C83EC}"/>
              </a:ext>
            </a:extLst>
          </p:cNvPr>
          <p:cNvSpPr/>
          <p:nvPr/>
        </p:nvSpPr>
        <p:spPr>
          <a:xfrm>
            <a:off x="1729707" y="2529594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40" name="Group 939">
            <a:extLst>
              <a:ext uri="{FF2B5EF4-FFF2-40B4-BE49-F238E27FC236}">
                <a16:creationId xmlns:a16="http://schemas.microsoft.com/office/drawing/2014/main" id="{A34771BA-4C6E-09A9-0402-90C7B019BCDA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DB1E8702-C58E-DDCA-22E2-B1387960D2E2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20912677-6CEB-9603-2DFA-77F174AC01ED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43" name="TextBox 942">
            <a:extLst>
              <a:ext uri="{FF2B5EF4-FFF2-40B4-BE49-F238E27FC236}">
                <a16:creationId xmlns:a16="http://schemas.microsoft.com/office/drawing/2014/main" id="{AF92CBED-2002-F45C-7E6F-86657F780C3A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944" name="Picture 943">
            <a:extLst>
              <a:ext uri="{FF2B5EF4-FFF2-40B4-BE49-F238E27FC236}">
                <a16:creationId xmlns:a16="http://schemas.microsoft.com/office/drawing/2014/main" id="{D8375175-A968-0045-9025-B8908344E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945" name="TextBox 944">
            <a:extLst>
              <a:ext uri="{FF2B5EF4-FFF2-40B4-BE49-F238E27FC236}">
                <a16:creationId xmlns:a16="http://schemas.microsoft.com/office/drawing/2014/main" id="{83932F15-C050-206D-DC0C-01EC2838F51D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46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D06232-9A92-7049-DBFD-491177EA865B}"/>
              </a:ext>
            </a:extLst>
          </p:cNvPr>
          <p:cNvSpPr/>
          <p:nvPr/>
        </p:nvSpPr>
        <p:spPr>
          <a:xfrm>
            <a:off x="2108316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5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121212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121212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121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121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F29E3-D13D-0D08-A2E8-D59BB9F5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52" y="1218295"/>
            <a:ext cx="8580512" cy="47241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24BC6-9827-7711-4D83-D9FFD0BEB9BA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E8D8CE-4B79-135E-3016-33CC0687ABED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59729DF-67C2-9354-C6C2-529EC9038038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EC2E8-8E06-1433-A3C8-4B757F660E6C}"/>
                </a:ext>
              </a:extLst>
            </p:cNvPr>
            <p:cNvSpPr txBox="1"/>
            <p:nvPr/>
          </p:nvSpPr>
          <p:spPr>
            <a:xfrm>
              <a:off x="9157194" y="5414203"/>
              <a:ext cx="21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Signup Account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4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430F038A-B0CA-147A-BAA1-B40843C73998}"/>
              </a:ext>
            </a:extLst>
          </p:cNvPr>
          <p:cNvGrpSpPr/>
          <p:nvPr/>
        </p:nvGrpSpPr>
        <p:grpSpPr>
          <a:xfrm>
            <a:off x="2108316" y="2321642"/>
            <a:ext cx="100611" cy="153888"/>
            <a:chOff x="2108316" y="2321642"/>
            <a:chExt cx="100611" cy="1538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06232-9A92-7049-DBFD-491177EA865B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58D54-8C73-FB29-34B6-45DE47285B78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12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430F038A-B0CA-147A-BAA1-B40843C73998}"/>
              </a:ext>
            </a:extLst>
          </p:cNvPr>
          <p:cNvGrpSpPr/>
          <p:nvPr/>
        </p:nvGrpSpPr>
        <p:grpSpPr>
          <a:xfrm>
            <a:off x="2108316" y="2321642"/>
            <a:ext cx="100611" cy="153888"/>
            <a:chOff x="2108316" y="2321642"/>
            <a:chExt cx="100611" cy="1538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06232-9A92-7049-DBFD-491177EA865B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58D54-8C73-FB29-34B6-45DE47285B78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F39F503-40DC-2116-819B-C0D291818711}"/>
              </a:ext>
            </a:extLst>
          </p:cNvPr>
          <p:cNvGrpSpPr/>
          <p:nvPr/>
        </p:nvGrpSpPr>
        <p:grpSpPr>
          <a:xfrm>
            <a:off x="3389908" y="2321155"/>
            <a:ext cx="100611" cy="153888"/>
            <a:chOff x="2108316" y="2321642"/>
            <a:chExt cx="100611" cy="153888"/>
          </a:xfrm>
        </p:grpSpPr>
        <p:sp>
          <p:nvSpPr>
            <p:cNvPr id="453" name="Rectangle: Rounded Corners 452">
              <a:extLst>
                <a:ext uri="{FF2B5EF4-FFF2-40B4-BE49-F238E27FC236}">
                  <a16:creationId xmlns:a16="http://schemas.microsoft.com/office/drawing/2014/main" id="{A428FEDD-4132-6D8F-CAF7-F6F2B40A8741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ECBF8583-9DCF-9CDF-8A7A-182EF15CCCBE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99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430F038A-B0CA-147A-BAA1-B40843C73998}"/>
              </a:ext>
            </a:extLst>
          </p:cNvPr>
          <p:cNvGrpSpPr/>
          <p:nvPr/>
        </p:nvGrpSpPr>
        <p:grpSpPr>
          <a:xfrm>
            <a:off x="2108316" y="2321642"/>
            <a:ext cx="100611" cy="153888"/>
            <a:chOff x="2108316" y="2321642"/>
            <a:chExt cx="100611" cy="1538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06232-9A92-7049-DBFD-491177EA865B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58D54-8C73-FB29-34B6-45DE47285B78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F39F503-40DC-2116-819B-C0D291818711}"/>
              </a:ext>
            </a:extLst>
          </p:cNvPr>
          <p:cNvGrpSpPr/>
          <p:nvPr/>
        </p:nvGrpSpPr>
        <p:grpSpPr>
          <a:xfrm>
            <a:off x="3389908" y="2321155"/>
            <a:ext cx="100611" cy="153888"/>
            <a:chOff x="2108316" y="2321642"/>
            <a:chExt cx="100611" cy="153888"/>
          </a:xfrm>
        </p:grpSpPr>
        <p:sp>
          <p:nvSpPr>
            <p:cNvPr id="453" name="Rectangle: Rounded Corners 452">
              <a:extLst>
                <a:ext uri="{FF2B5EF4-FFF2-40B4-BE49-F238E27FC236}">
                  <a16:creationId xmlns:a16="http://schemas.microsoft.com/office/drawing/2014/main" id="{A428FEDD-4132-6D8F-CAF7-F6F2B40A8741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ECBF8583-9DCF-9CDF-8A7A-182EF15CCCBE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BB9C8B-4C78-4098-1564-AC4A53B4E10F}"/>
              </a:ext>
            </a:extLst>
          </p:cNvPr>
          <p:cNvGrpSpPr/>
          <p:nvPr/>
        </p:nvGrpSpPr>
        <p:grpSpPr>
          <a:xfrm>
            <a:off x="2100639" y="3669940"/>
            <a:ext cx="100611" cy="153888"/>
            <a:chOff x="2108316" y="2321642"/>
            <a:chExt cx="100611" cy="153888"/>
          </a:xfrm>
        </p:grpSpPr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CB6DA0A6-DBF1-9524-83E7-6FF066E43D1A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88502D8-6530-1818-918B-E6A3BDB63405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08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430F038A-B0CA-147A-BAA1-B40843C73998}"/>
              </a:ext>
            </a:extLst>
          </p:cNvPr>
          <p:cNvGrpSpPr/>
          <p:nvPr/>
        </p:nvGrpSpPr>
        <p:grpSpPr>
          <a:xfrm>
            <a:off x="2108316" y="2321642"/>
            <a:ext cx="100611" cy="153888"/>
            <a:chOff x="2108316" y="2321642"/>
            <a:chExt cx="100611" cy="1538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06232-9A92-7049-DBFD-491177EA865B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58D54-8C73-FB29-34B6-45DE47285B78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F39F503-40DC-2116-819B-C0D291818711}"/>
              </a:ext>
            </a:extLst>
          </p:cNvPr>
          <p:cNvGrpSpPr/>
          <p:nvPr/>
        </p:nvGrpSpPr>
        <p:grpSpPr>
          <a:xfrm>
            <a:off x="3389908" y="2321155"/>
            <a:ext cx="100611" cy="153888"/>
            <a:chOff x="2108316" y="2321642"/>
            <a:chExt cx="100611" cy="153888"/>
          </a:xfrm>
        </p:grpSpPr>
        <p:sp>
          <p:nvSpPr>
            <p:cNvPr id="453" name="Rectangle: Rounded Corners 452">
              <a:extLst>
                <a:ext uri="{FF2B5EF4-FFF2-40B4-BE49-F238E27FC236}">
                  <a16:creationId xmlns:a16="http://schemas.microsoft.com/office/drawing/2014/main" id="{A428FEDD-4132-6D8F-CAF7-F6F2B40A8741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ECBF8583-9DCF-9CDF-8A7A-182EF15CCCBE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BB9C8B-4C78-4098-1564-AC4A53B4E10F}"/>
              </a:ext>
            </a:extLst>
          </p:cNvPr>
          <p:cNvGrpSpPr/>
          <p:nvPr/>
        </p:nvGrpSpPr>
        <p:grpSpPr>
          <a:xfrm>
            <a:off x="2100639" y="3669940"/>
            <a:ext cx="100611" cy="153888"/>
            <a:chOff x="2108316" y="2321642"/>
            <a:chExt cx="100611" cy="153888"/>
          </a:xfrm>
        </p:grpSpPr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CB6DA0A6-DBF1-9524-83E7-6FF066E43D1A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88502D8-6530-1818-918B-E6A3BDB63405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8" name="Rectangle: Rounded Corners 457">
            <a:extLst>
              <a:ext uri="{FF2B5EF4-FFF2-40B4-BE49-F238E27FC236}">
                <a16:creationId xmlns:a16="http://schemas.microsoft.com/office/drawing/2014/main" id="{C35E754B-CFBB-D22A-BA93-86AD486A0E31}"/>
              </a:ext>
            </a:extLst>
          </p:cNvPr>
          <p:cNvSpPr/>
          <p:nvPr/>
        </p:nvSpPr>
        <p:spPr>
          <a:xfrm>
            <a:off x="4809012" y="2904326"/>
            <a:ext cx="2475332" cy="1329467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D21F4CB9-756B-6A5E-12AE-5EF5CB174946}"/>
              </a:ext>
            </a:extLst>
          </p:cNvPr>
          <p:cNvSpPr txBox="1"/>
          <p:nvPr/>
        </p:nvSpPr>
        <p:spPr>
          <a:xfrm>
            <a:off x="4898739" y="3330339"/>
            <a:ext cx="2273336" cy="44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Are you sure you want to permanently delete these files?</a:t>
            </a:r>
            <a:endParaRPr lang="en-CA" sz="11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706419DC-7080-E3E4-6BCE-C574B5CE5AE0}"/>
              </a:ext>
            </a:extLst>
          </p:cNvPr>
          <p:cNvSpPr txBox="1"/>
          <p:nvPr/>
        </p:nvSpPr>
        <p:spPr>
          <a:xfrm>
            <a:off x="5382219" y="3739267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BFCD1853-05BB-2F66-78FF-5ED9450D764D}"/>
              </a:ext>
            </a:extLst>
          </p:cNvPr>
          <p:cNvSpPr/>
          <p:nvPr/>
        </p:nvSpPr>
        <p:spPr>
          <a:xfrm>
            <a:off x="5200955" y="379682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0CC26B80-8B60-5CB1-CE99-58D0AABC6A1B}"/>
              </a:ext>
            </a:extLst>
          </p:cNvPr>
          <p:cNvSpPr txBox="1"/>
          <p:nvPr/>
        </p:nvSpPr>
        <p:spPr>
          <a:xfrm>
            <a:off x="6543440" y="3727561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EDA08030-4147-CC8E-9D5C-6CB07D76326A}"/>
              </a:ext>
            </a:extLst>
          </p:cNvPr>
          <p:cNvSpPr/>
          <p:nvPr/>
        </p:nvSpPr>
        <p:spPr>
          <a:xfrm>
            <a:off x="6352995" y="3803826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5" name="Picture 464">
            <a:extLst>
              <a:ext uri="{FF2B5EF4-FFF2-40B4-BE49-F238E27FC236}">
                <a16:creationId xmlns:a16="http://schemas.microsoft.com/office/drawing/2014/main" id="{3176AC0A-2C45-37A8-AE80-EFE83C25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2967261"/>
            <a:ext cx="454766" cy="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4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556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3DF45CD-BD69-BB03-8544-A4D5AD664A3E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FFD8908A-7A0C-439B-6EC2-D5AD69BBB52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274E684-FF2A-1901-6B54-CE4EF1DE85B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69" name="Rectangle: Rounded Corners 568">
                  <a:extLst>
                    <a:ext uri="{FF2B5EF4-FFF2-40B4-BE49-F238E27FC236}">
                      <a16:creationId xmlns:a16="http://schemas.microsoft.com/office/drawing/2014/main" id="{0845B6A8-AEE3-921D-C228-006DDB397CD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0" name="Rectangle: Rounded Corners 569">
                  <a:extLst>
                    <a:ext uri="{FF2B5EF4-FFF2-40B4-BE49-F238E27FC236}">
                      <a16:creationId xmlns:a16="http://schemas.microsoft.com/office/drawing/2014/main" id="{0EBEBFA9-B491-D2A6-A482-3F599D2932A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1" name="Rectangle: Rounded Corners 570">
                  <a:extLst>
                    <a:ext uri="{FF2B5EF4-FFF2-40B4-BE49-F238E27FC236}">
                      <a16:creationId xmlns:a16="http://schemas.microsoft.com/office/drawing/2014/main" id="{EB1D895D-DBD7-80E6-212A-2F3A52FF36E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F5C29C12-E317-93AD-7331-7DA17A5CCC9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66" name="Rectangle: Rounded Corners 565">
                  <a:extLst>
                    <a:ext uri="{FF2B5EF4-FFF2-40B4-BE49-F238E27FC236}">
                      <a16:creationId xmlns:a16="http://schemas.microsoft.com/office/drawing/2014/main" id="{DF6E2366-8C0A-5BE1-365D-BF4F225064E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7" name="Rectangle: Rounded Corners 566">
                  <a:extLst>
                    <a:ext uri="{FF2B5EF4-FFF2-40B4-BE49-F238E27FC236}">
                      <a16:creationId xmlns:a16="http://schemas.microsoft.com/office/drawing/2014/main" id="{85FCCD42-A8AC-3AEF-E84F-00EFE00559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8" name="Rectangle: Rounded Corners 567">
                  <a:extLst>
                    <a:ext uri="{FF2B5EF4-FFF2-40B4-BE49-F238E27FC236}">
                      <a16:creationId xmlns:a16="http://schemas.microsoft.com/office/drawing/2014/main" id="{3396C67F-A6B6-84BB-12E5-B7CE637B83D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3A0C9F4C-64D2-31CA-4223-9DF2D0528412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F9C1CA18-A17C-80E2-FD13-DF7E9E30793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952A31E-EB97-2D7E-3780-C8D0BF232382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574" name="Group 573">
              <a:extLst>
                <a:ext uri="{FF2B5EF4-FFF2-40B4-BE49-F238E27FC236}">
                  <a16:creationId xmlns:a16="http://schemas.microsoft.com/office/drawing/2014/main" id="{3E46F393-5133-AA91-9D2A-9138492E822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87F59036-E05E-3BA6-724B-ED723BE4EE1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82" name="Rectangle: Rounded Corners 581">
                  <a:extLst>
                    <a:ext uri="{FF2B5EF4-FFF2-40B4-BE49-F238E27FC236}">
                      <a16:creationId xmlns:a16="http://schemas.microsoft.com/office/drawing/2014/main" id="{1FE70232-5345-4DB5-6DE8-74C6B5EF22D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3" name="Rectangle: Rounded Corners 582">
                  <a:extLst>
                    <a:ext uri="{FF2B5EF4-FFF2-40B4-BE49-F238E27FC236}">
                      <a16:creationId xmlns:a16="http://schemas.microsoft.com/office/drawing/2014/main" id="{7F8DD7D8-C591-74A4-D065-A2B443265A9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4383D629-50E7-62CF-F907-86FD6C2AD02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E4D83A1-7BA2-5118-86F5-C1F5013DFCC6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79" name="Rectangle: Rounded Corners 578">
                  <a:extLst>
                    <a:ext uri="{FF2B5EF4-FFF2-40B4-BE49-F238E27FC236}">
                      <a16:creationId xmlns:a16="http://schemas.microsoft.com/office/drawing/2014/main" id="{B47DFBD7-BBD1-9607-1E0C-F37F7078FD2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DB5B73A3-0F67-1DE0-AF7C-F0944CCFF02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DC87E6EC-3FF8-E8B0-12DD-41C666C25A8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D7AA5D09-347C-597C-227D-3162C052EE1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688C1ED1-DFFF-DDE1-BDB4-1060A0EBBF1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4623346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5673644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6717135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776743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8807747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B3CAFCEA-595A-1B00-A062-364A721D28CD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8C3867BE-9B72-1FB1-A44B-D932835D8595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69" name="Rectangle: Rounded Corners 668">
                <a:extLst>
                  <a:ext uri="{FF2B5EF4-FFF2-40B4-BE49-F238E27FC236}">
                    <a16:creationId xmlns:a16="http://schemas.microsoft.com/office/drawing/2014/main" id="{23A237AC-A178-8042-5388-682B3D923D10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0" name="Rectangle: Rounded Corners 669">
                <a:extLst>
                  <a:ext uri="{FF2B5EF4-FFF2-40B4-BE49-F238E27FC236}">
                    <a16:creationId xmlns:a16="http://schemas.microsoft.com/office/drawing/2014/main" id="{43B15682-62F1-F0EF-4FF2-5F2DC8410D1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1" name="Rectangle: Rounded Corners 670">
                <a:extLst>
                  <a:ext uri="{FF2B5EF4-FFF2-40B4-BE49-F238E27FC236}">
                    <a16:creationId xmlns:a16="http://schemas.microsoft.com/office/drawing/2014/main" id="{86B8C8FB-EA7F-9C9C-1E0D-DCDED8A5219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2" name="Rectangle: Rounded Corners 671">
                <a:extLst>
                  <a:ext uri="{FF2B5EF4-FFF2-40B4-BE49-F238E27FC236}">
                    <a16:creationId xmlns:a16="http://schemas.microsoft.com/office/drawing/2014/main" id="{40782DC1-2869-2A93-F5BC-44F9E6FBE518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82B22CC0-6E22-3614-A71E-55036DF5B5E8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C8B86A27-87A2-DA6B-68B8-9DD1647C564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E0362F8-7B6E-C4E6-8E9C-65013F785C22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8" name="TextBox 667">
              <a:extLst>
                <a:ext uri="{FF2B5EF4-FFF2-40B4-BE49-F238E27FC236}">
                  <a16:creationId xmlns:a16="http://schemas.microsoft.com/office/drawing/2014/main" id="{9E4B37AC-A454-5F88-9A42-C0D620BE2FE4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4245751" y="3817437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5445081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6483261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7682588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8827221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4089090" y="5015955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4199E-29F8-4A8E-8AC6-E194CBA260E5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471109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5730821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677503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781925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8879800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CA5F5E3-3507-1C2F-D539-0DD1310A7346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5532509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6561790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7591069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8914267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430F038A-B0CA-147A-BAA1-B40843C73998}"/>
              </a:ext>
            </a:extLst>
          </p:cNvPr>
          <p:cNvGrpSpPr/>
          <p:nvPr/>
        </p:nvGrpSpPr>
        <p:grpSpPr>
          <a:xfrm>
            <a:off x="2108316" y="2321642"/>
            <a:ext cx="100611" cy="153888"/>
            <a:chOff x="2108316" y="2321642"/>
            <a:chExt cx="100611" cy="15388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06232-9A92-7049-DBFD-491177EA865B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458D54-8C73-FB29-34B6-45DE47285B78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F39F503-40DC-2116-819B-C0D291818711}"/>
              </a:ext>
            </a:extLst>
          </p:cNvPr>
          <p:cNvGrpSpPr/>
          <p:nvPr/>
        </p:nvGrpSpPr>
        <p:grpSpPr>
          <a:xfrm>
            <a:off x="3389908" y="2321155"/>
            <a:ext cx="100611" cy="153888"/>
            <a:chOff x="2108316" y="2321642"/>
            <a:chExt cx="100611" cy="153888"/>
          </a:xfrm>
        </p:grpSpPr>
        <p:sp>
          <p:nvSpPr>
            <p:cNvPr id="453" name="Rectangle: Rounded Corners 452">
              <a:extLst>
                <a:ext uri="{FF2B5EF4-FFF2-40B4-BE49-F238E27FC236}">
                  <a16:creationId xmlns:a16="http://schemas.microsoft.com/office/drawing/2014/main" id="{A428FEDD-4132-6D8F-CAF7-F6F2B40A8741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ECBF8583-9DCF-9CDF-8A7A-182EF15CCCBE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04BB9C8B-4C78-4098-1564-AC4A53B4E10F}"/>
              </a:ext>
            </a:extLst>
          </p:cNvPr>
          <p:cNvGrpSpPr/>
          <p:nvPr/>
        </p:nvGrpSpPr>
        <p:grpSpPr>
          <a:xfrm>
            <a:off x="2100639" y="3669940"/>
            <a:ext cx="100611" cy="153888"/>
            <a:chOff x="2108316" y="2321642"/>
            <a:chExt cx="100611" cy="153888"/>
          </a:xfrm>
        </p:grpSpPr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CB6DA0A6-DBF1-9524-83E7-6FF066E43D1A}"/>
                </a:ext>
              </a:extLst>
            </p:cNvPr>
            <p:cNvSpPr/>
            <p:nvPr/>
          </p:nvSpPr>
          <p:spPr>
            <a:xfrm>
              <a:off x="2108316" y="2343447"/>
              <a:ext cx="100611" cy="93179"/>
            </a:xfrm>
            <a:prstGeom prst="roundRect">
              <a:avLst/>
            </a:prstGeom>
            <a:solidFill>
              <a:srgbClr val="0C325C"/>
            </a:solidFill>
            <a:ln>
              <a:solidFill>
                <a:srgbClr val="0C32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7" name="TextBox 456">
              <a:extLst>
                <a:ext uri="{FF2B5EF4-FFF2-40B4-BE49-F238E27FC236}">
                  <a16:creationId xmlns:a16="http://schemas.microsoft.com/office/drawing/2014/main" id="{A88502D8-6530-1818-918B-E6A3BDB63405}"/>
                </a:ext>
              </a:extLst>
            </p:cNvPr>
            <p:cNvSpPr txBox="1"/>
            <p:nvPr/>
          </p:nvSpPr>
          <p:spPr>
            <a:xfrm>
              <a:off x="2125883" y="2321642"/>
              <a:ext cx="643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CA" sz="40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A" sz="40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8" name="Rectangle: Rounded Corners 457">
            <a:extLst>
              <a:ext uri="{FF2B5EF4-FFF2-40B4-BE49-F238E27FC236}">
                <a16:creationId xmlns:a16="http://schemas.microsoft.com/office/drawing/2014/main" id="{C35E754B-CFBB-D22A-BA93-86AD486A0E31}"/>
              </a:ext>
            </a:extLst>
          </p:cNvPr>
          <p:cNvSpPr/>
          <p:nvPr/>
        </p:nvSpPr>
        <p:spPr>
          <a:xfrm>
            <a:off x="4809012" y="2904326"/>
            <a:ext cx="2475332" cy="1329467"/>
          </a:xfrm>
          <a:prstGeom prst="roundRect">
            <a:avLst>
              <a:gd name="adj" fmla="val 12177"/>
            </a:avLst>
          </a:prstGeom>
          <a:solidFill>
            <a:srgbClr val="0D918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D21F4CB9-756B-6A5E-12AE-5EF5CB174946}"/>
              </a:ext>
            </a:extLst>
          </p:cNvPr>
          <p:cNvSpPr txBox="1"/>
          <p:nvPr/>
        </p:nvSpPr>
        <p:spPr>
          <a:xfrm>
            <a:off x="4898739" y="3330339"/>
            <a:ext cx="2273336" cy="44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Are you sure you want to permanently delete these files?</a:t>
            </a:r>
            <a:endParaRPr lang="en-CA" sz="11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706419DC-7080-E3E4-6BCE-C574B5CE5AE0}"/>
              </a:ext>
            </a:extLst>
          </p:cNvPr>
          <p:cNvSpPr txBox="1"/>
          <p:nvPr/>
        </p:nvSpPr>
        <p:spPr>
          <a:xfrm>
            <a:off x="5382219" y="3739267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BFCD1853-05BB-2F66-78FF-5ED9450D764D}"/>
              </a:ext>
            </a:extLst>
          </p:cNvPr>
          <p:cNvSpPr/>
          <p:nvPr/>
        </p:nvSpPr>
        <p:spPr>
          <a:xfrm>
            <a:off x="5200955" y="3796824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24FF4C1B-31CB-E2B0-7A47-613F4570401D}"/>
              </a:ext>
            </a:extLst>
          </p:cNvPr>
          <p:cNvSpPr/>
          <p:nvPr/>
        </p:nvSpPr>
        <p:spPr>
          <a:xfrm>
            <a:off x="5239668" y="3838761"/>
            <a:ext cx="136800" cy="136800"/>
          </a:xfrm>
          <a:prstGeom prst="ellipse">
            <a:avLst/>
          </a:prstGeom>
          <a:solidFill>
            <a:srgbClr val="114681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0CC26B80-8B60-5CB1-CE99-58D0AABC6A1B}"/>
              </a:ext>
            </a:extLst>
          </p:cNvPr>
          <p:cNvSpPr txBox="1"/>
          <p:nvPr/>
        </p:nvSpPr>
        <p:spPr>
          <a:xfrm>
            <a:off x="6543440" y="3727561"/>
            <a:ext cx="153331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endParaRPr lang="en-CA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EDA08030-4147-CC8E-9D5C-6CB07D76326A}"/>
              </a:ext>
            </a:extLst>
          </p:cNvPr>
          <p:cNvSpPr/>
          <p:nvPr/>
        </p:nvSpPr>
        <p:spPr>
          <a:xfrm>
            <a:off x="6352995" y="3803826"/>
            <a:ext cx="216000" cy="216000"/>
          </a:xfrm>
          <a:prstGeom prst="ellipse">
            <a:avLst/>
          </a:prstGeom>
          <a:noFill/>
          <a:ln w="28575"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65" name="Picture 464">
            <a:extLst>
              <a:ext uri="{FF2B5EF4-FFF2-40B4-BE49-F238E27FC236}">
                <a16:creationId xmlns:a16="http://schemas.microsoft.com/office/drawing/2014/main" id="{3176AC0A-2C45-37A8-AE80-EFE83C259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3" y="2967261"/>
            <a:ext cx="454766" cy="4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6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952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2082934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3188317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4286893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540329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6487675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7509367" y="2444584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8673633" y="2444584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2096090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3208565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4367887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5461085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6494313" y="3751448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7529512" y="3760851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8580785" y="3752869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217068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3245494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43447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545511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6559728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7595029" y="236089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8596372" y="2349829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2183518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3287094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4276368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5548131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6576601" y="363308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7614856" y="364346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8653111" y="365384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DF35-6CD7-96D4-6A63-54848D677195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</p:spTree>
    <p:extLst>
      <p:ext uri="{BB962C8B-B14F-4D97-AF65-F5344CB8AC3E}">
        <p14:creationId xmlns:p14="http://schemas.microsoft.com/office/powerpoint/2010/main" val="2036841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38B8A0-DF44-4DCB-74A5-FF7775188173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8" name="Rectangle: Rounded Corners 477">
            <a:extLst>
              <a:ext uri="{FF2B5EF4-FFF2-40B4-BE49-F238E27FC236}">
                <a16:creationId xmlns:a16="http://schemas.microsoft.com/office/drawing/2014/main" id="{274385ED-7CB4-F64D-BE38-C9D18BD150C7}"/>
              </a:ext>
            </a:extLst>
          </p:cNvPr>
          <p:cNvSpPr/>
          <p:nvPr/>
        </p:nvSpPr>
        <p:spPr>
          <a:xfrm>
            <a:off x="1960432" y="2239665"/>
            <a:ext cx="8262885" cy="3481071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87475-2916-3FE3-5C0D-AD1EC54602F4}"/>
              </a:ext>
            </a:extLst>
          </p:cNvPr>
          <p:cNvSpPr/>
          <p:nvPr/>
        </p:nvSpPr>
        <p:spPr>
          <a:xfrm>
            <a:off x="9836250" y="2417933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F2CEA-C3BF-E1AF-0391-2175210DA805}"/>
              </a:ext>
            </a:extLst>
          </p:cNvPr>
          <p:cNvSpPr/>
          <p:nvPr/>
        </p:nvSpPr>
        <p:spPr>
          <a:xfrm>
            <a:off x="9883875" y="2465558"/>
            <a:ext cx="158400" cy="2952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51BE0168-96C6-4FBA-ED72-B671549670FF}"/>
              </a:ext>
            </a:extLst>
          </p:cNvPr>
          <p:cNvGrpSpPr/>
          <p:nvPr/>
        </p:nvGrpSpPr>
        <p:grpSpPr>
          <a:xfrm>
            <a:off x="2082934" y="2473621"/>
            <a:ext cx="1025326" cy="957088"/>
            <a:chOff x="4623346" y="1967185"/>
            <a:chExt cx="1025326" cy="957088"/>
          </a:xfrm>
        </p:grpSpPr>
        <p:sp>
          <p:nvSpPr>
            <p:cNvPr id="585" name="Rectangle: Rounded Corners 584">
              <a:extLst>
                <a:ext uri="{FF2B5EF4-FFF2-40B4-BE49-F238E27FC236}">
                  <a16:creationId xmlns:a16="http://schemas.microsoft.com/office/drawing/2014/main" id="{86F280B9-E751-0DCE-6CC3-61A7FA54833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1FD2D7E-3660-48BB-BEC9-9527BC61299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9C21422-90D2-EAC8-573F-FF0E4A880995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BE5E59B4-2F3D-66CF-6F94-F88BA76EF52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30BB52E9-5BA1-C460-F0E4-B9D345E68F8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34F5D464-BA7B-6BD6-87CF-14BCF2AFE5B3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01D48D74-30DF-E5C0-14A6-2B5B195DF1B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CE01BBAB-8755-EFA3-5201-7567FD5B8C4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C84EC449-E86D-BF49-C369-F53617EA66D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83AC7BB-2557-F89B-114A-92A2B4BC340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0E8F2856-3D48-8AA3-ACA9-9648F19F2FD4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4419DE8C-8419-3EE7-F42D-49932654B33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Warm Ups</a:t>
              </a: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22F423D0-A887-F579-02A6-1799D0161D9C}"/>
              </a:ext>
            </a:extLst>
          </p:cNvPr>
          <p:cNvGrpSpPr/>
          <p:nvPr/>
        </p:nvGrpSpPr>
        <p:grpSpPr>
          <a:xfrm>
            <a:off x="3188317" y="2473621"/>
            <a:ext cx="1025326" cy="971734"/>
            <a:chOff x="5673644" y="1967185"/>
            <a:chExt cx="1025326" cy="971734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856745D4-BF7A-1C5F-7638-F5E5A152701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B841310E-CAC4-85E3-BFC2-BC8FB192FA1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Rectangle: Rounded Corners 610">
                <a:extLst>
                  <a:ext uri="{FF2B5EF4-FFF2-40B4-BE49-F238E27FC236}">
                    <a16:creationId xmlns:a16="http://schemas.microsoft.com/office/drawing/2014/main" id="{7C2BFE77-E8EC-96DF-C6EA-C3B588C6E07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Rectangle: Rounded Corners 611">
                <a:extLst>
                  <a:ext uri="{FF2B5EF4-FFF2-40B4-BE49-F238E27FC236}">
                    <a16:creationId xmlns:a16="http://schemas.microsoft.com/office/drawing/2014/main" id="{2B9B1BFD-9136-647D-01E2-3546A4FEC2BA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Rectangle: Rounded Corners 612">
                <a:extLst>
                  <a:ext uri="{FF2B5EF4-FFF2-40B4-BE49-F238E27FC236}">
                    <a16:creationId xmlns:a16="http://schemas.microsoft.com/office/drawing/2014/main" id="{67F73DA6-FC07-8121-CEC5-55975CDBB92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4E2429C3-F240-2089-87BB-D87BF5BDAD7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FD70635A-90A9-142A-62BC-4555BE6C32EC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DB337142-571D-E91C-0D91-D2FE9D0EE316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8C37CAAF-C842-F372-9D3C-850CB1A786C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Badminton</a:t>
              </a:r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8AE8F1F-95DC-C425-70CF-4FE49D2266FB}"/>
              </a:ext>
            </a:extLst>
          </p:cNvPr>
          <p:cNvGrpSpPr/>
          <p:nvPr/>
        </p:nvGrpSpPr>
        <p:grpSpPr>
          <a:xfrm>
            <a:off x="4286893" y="2452702"/>
            <a:ext cx="1025326" cy="1110977"/>
            <a:chOff x="4623346" y="1967185"/>
            <a:chExt cx="1025326" cy="1110977"/>
          </a:xfrm>
        </p:grpSpPr>
        <p:sp>
          <p:nvSpPr>
            <p:cNvPr id="622" name="Rectangle: Rounded Corners 621">
              <a:extLst>
                <a:ext uri="{FF2B5EF4-FFF2-40B4-BE49-F238E27FC236}">
                  <a16:creationId xmlns:a16="http://schemas.microsoft.com/office/drawing/2014/main" id="{3CA9703C-C5C2-BC4B-E8E1-5F8E7019FF5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254384AA-489F-EFE4-4213-3D4613B13A42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F7A0351-4745-9670-640C-0C09FBD0942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FB2A69B2-A968-2DA7-CFD6-3FC9C304CF5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8DA09938-A4A1-434D-F42F-9194AA5F7DA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3124A665-A274-7160-D96E-5AF57A066AA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2C4335CD-EF22-E6F9-716B-5825ECCC6EE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8DF442E-D6C9-CA9A-3916-47C4E8F1FC5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C9B37858-7A3D-E02C-BBD4-808CC2F0E890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9259AEAF-F67E-E305-1B76-1687D952C3F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0C025BF-E5E1-412E-E931-8981B1E8C7E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5996093D-E0A1-FC15-E6EE-DABD3461378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 of </a:t>
              </a:r>
              <a:b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</a:t>
              </a:r>
            </a:p>
          </p:txBody>
        </p: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0675F643-050A-7E7D-445D-6CBA299EB569}"/>
              </a:ext>
            </a:extLst>
          </p:cNvPr>
          <p:cNvGrpSpPr/>
          <p:nvPr/>
        </p:nvGrpSpPr>
        <p:grpSpPr>
          <a:xfrm>
            <a:off x="5403293" y="2441813"/>
            <a:ext cx="1025326" cy="1110977"/>
            <a:chOff x="4623346" y="1967185"/>
            <a:chExt cx="1025326" cy="1110977"/>
          </a:xfrm>
        </p:grpSpPr>
        <p:sp>
          <p:nvSpPr>
            <p:cNvPr id="635" name="Rectangle: Rounded Corners 634">
              <a:extLst>
                <a:ext uri="{FF2B5EF4-FFF2-40B4-BE49-F238E27FC236}">
                  <a16:creationId xmlns:a16="http://schemas.microsoft.com/office/drawing/2014/main" id="{A3D20E51-5B8E-E3DC-4013-C2FB2AED6DB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A82B2E0-2FC9-8386-9180-2091B65D495A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E670A120-E066-CD7A-EB9D-D177953173F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CCFF24FC-A3C6-A485-BA3F-24DE9D20E36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2854CB7A-0281-179E-ADA5-3299B372624F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E18F935D-34CA-343B-40CE-5744AB89B6F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7393AC16-4953-BE0C-8727-726747B8E35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48DBE9F4-C8CB-C484-3839-591E2A738CA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D66035DF-7173-4863-D403-1E372A08C69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DD3556F-5828-04AB-9959-6122032EFE8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D34E4C77-9AEC-5DB3-D77D-9C6A35980756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91473BC8-A213-AAE1-EE8C-66B25D7D7FC7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Basics of Tennis</a:t>
              </a: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2B6A4830-1746-4528-C3F6-DC0C973A223A}"/>
              </a:ext>
            </a:extLst>
          </p:cNvPr>
          <p:cNvGrpSpPr/>
          <p:nvPr/>
        </p:nvGrpSpPr>
        <p:grpSpPr>
          <a:xfrm>
            <a:off x="6487675" y="2439608"/>
            <a:ext cx="1025326" cy="1125623"/>
            <a:chOff x="5673644" y="1967185"/>
            <a:chExt cx="1025326" cy="1125623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4C42842A-0F1B-7023-3E22-D3AC83714C9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6A1526E-5DFC-DFD5-5A28-1E1CD8BBA1F7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Rectangle: Rounded Corners 659">
                <a:extLst>
                  <a:ext uri="{FF2B5EF4-FFF2-40B4-BE49-F238E27FC236}">
                    <a16:creationId xmlns:a16="http://schemas.microsoft.com/office/drawing/2014/main" id="{A2CEC07F-4E49-31C5-A2C8-79D0CEF84941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Rectangle: Rounded Corners 660">
                <a:extLst>
                  <a:ext uri="{FF2B5EF4-FFF2-40B4-BE49-F238E27FC236}">
                    <a16:creationId xmlns:a16="http://schemas.microsoft.com/office/drawing/2014/main" id="{27227214-4666-3668-187D-EF4537C57935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Rectangle: Rounded Corners 661">
                <a:extLst>
                  <a:ext uri="{FF2B5EF4-FFF2-40B4-BE49-F238E27FC236}">
                    <a16:creationId xmlns:a16="http://schemas.microsoft.com/office/drawing/2014/main" id="{0478246F-F97F-946D-3731-AAF4C370774A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Rectangle 662">
                <a:extLst>
                  <a:ext uri="{FF2B5EF4-FFF2-40B4-BE49-F238E27FC236}">
                    <a16:creationId xmlns:a16="http://schemas.microsoft.com/office/drawing/2014/main" id="{8350371A-7A6E-02EE-2DFA-9F5807152833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D11647FB-B982-56D6-9785-C83E9C21BC1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D860DC1-694F-5DE9-1EAF-EFBCABA06527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42B7EAB1-9902-14EE-251A-64DA2E90143E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Midterms in PE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E56A3154-3FB3-BA2E-CD6D-8450AAEDFD32}"/>
              </a:ext>
            </a:extLst>
          </p:cNvPr>
          <p:cNvGrpSpPr/>
          <p:nvPr/>
        </p:nvGrpSpPr>
        <p:grpSpPr>
          <a:xfrm>
            <a:off x="7509367" y="2444584"/>
            <a:ext cx="1025326" cy="957088"/>
            <a:chOff x="4623346" y="1967185"/>
            <a:chExt cx="1025326" cy="957088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DD8ABA46-9C3D-67DD-27B6-BB5965026E8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79C40F3-724A-65A9-4D6C-01F86F8C446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07C4910-85D9-37BC-5B6D-FAE7314E78E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C39DCD2E-C24A-FBE5-2138-92AD68E8F13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6B57D735-3A94-C87B-3210-1C2259CE2425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A9617B0-33DC-F9CF-4129-85348CF1DCD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BF4B56E5-2B87-21DD-90C4-924DAE7A9C21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886AF326-1763-FF59-70B7-9BC09508596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F6201EC5-AAFB-CA08-C664-332DE83C319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9349F5A8-E3E7-D2E8-B730-8D0A3313071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7F29D630-8A7C-56FF-75FB-A7D7ECC3DF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1C5F412A-EA97-5B13-FF86-F880BA0574A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53BC9AF7-46AE-5577-0B96-500E2E7B2C4C}"/>
              </a:ext>
            </a:extLst>
          </p:cNvPr>
          <p:cNvGrpSpPr/>
          <p:nvPr/>
        </p:nvGrpSpPr>
        <p:grpSpPr>
          <a:xfrm>
            <a:off x="8673633" y="2444584"/>
            <a:ext cx="1092406" cy="1125327"/>
            <a:chOff x="2393982" y="2722149"/>
            <a:chExt cx="1092406" cy="1125327"/>
          </a:xfrm>
        </p:grpSpPr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625C470A-2269-6E9D-075C-1936C9EDD2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41FE89CE-1586-637F-7A2B-8875580F62D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98" name="Rectangle: Rounded Corners 697">
                  <a:extLst>
                    <a:ext uri="{FF2B5EF4-FFF2-40B4-BE49-F238E27FC236}">
                      <a16:creationId xmlns:a16="http://schemas.microsoft.com/office/drawing/2014/main" id="{B13E3050-DD9A-E184-DF8D-9AAF231A3DA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9" name="Rectangle: Rounded Corners 698">
                  <a:extLst>
                    <a:ext uri="{FF2B5EF4-FFF2-40B4-BE49-F238E27FC236}">
                      <a16:creationId xmlns:a16="http://schemas.microsoft.com/office/drawing/2014/main" id="{B81959D9-A625-38DD-E109-A422A2B35F2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0" name="Rectangle: Rounded Corners 699">
                  <a:extLst>
                    <a:ext uri="{FF2B5EF4-FFF2-40B4-BE49-F238E27FC236}">
                      <a16:creationId xmlns:a16="http://schemas.microsoft.com/office/drawing/2014/main" id="{87C6EFF2-E044-D6E7-D25E-C671E5EC482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268E56B-9B38-A787-C016-02CE8C5F0BD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37272FFD-02DF-0290-C81B-1A1DFA590FA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6" name="Rectangle: Rounded Corners 695">
                  <a:extLst>
                    <a:ext uri="{FF2B5EF4-FFF2-40B4-BE49-F238E27FC236}">
                      <a16:creationId xmlns:a16="http://schemas.microsoft.com/office/drawing/2014/main" id="{DEDE2A2F-A14C-08DA-528F-F58FC2FB728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97" name="Rectangle: Rounded Corners 696">
                  <a:extLst>
                    <a:ext uri="{FF2B5EF4-FFF2-40B4-BE49-F238E27FC236}">
                      <a16:creationId xmlns:a16="http://schemas.microsoft.com/office/drawing/2014/main" id="{C50826D8-C18E-7623-DF34-8DF927C90E2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27773D6D-6AB2-12EA-A4C7-26163AEEF74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10D0E6DC-39C4-183E-8E47-94591AD830C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266D3683-47D3-2831-EE11-4C90F8F1ECC0}"/>
              </a:ext>
            </a:extLst>
          </p:cNvPr>
          <p:cNvGrpSpPr/>
          <p:nvPr/>
        </p:nvGrpSpPr>
        <p:grpSpPr>
          <a:xfrm>
            <a:off x="2096090" y="3807573"/>
            <a:ext cx="1025326" cy="971734"/>
            <a:chOff x="5673644" y="1967185"/>
            <a:chExt cx="1025326" cy="971734"/>
          </a:xfrm>
        </p:grpSpPr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C0F0AFE8-C8AF-73C9-DB1F-2F523087E9D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F9B242F7-EA5C-B916-467C-16FDF9AB321E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5" name="Rectangle: Rounded Corners 704">
                <a:extLst>
                  <a:ext uri="{FF2B5EF4-FFF2-40B4-BE49-F238E27FC236}">
                    <a16:creationId xmlns:a16="http://schemas.microsoft.com/office/drawing/2014/main" id="{1EA4E68B-62AD-8263-1866-797A1BE29D1E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6" name="Rectangle: Rounded Corners 705">
                <a:extLst>
                  <a:ext uri="{FF2B5EF4-FFF2-40B4-BE49-F238E27FC236}">
                    <a16:creationId xmlns:a16="http://schemas.microsoft.com/office/drawing/2014/main" id="{E45404F7-BC8C-A967-328F-134CDE446451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D356436-4DE9-2B0C-9DFC-74C8B2C2E6B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022F21BD-62E1-4363-2847-9CA74285547D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69873343-BBBF-07AF-AF6C-2143682C0D32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ABFE0F47-AF2D-F468-E222-8D912DD06C10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03" name="TextBox 702">
              <a:extLst>
                <a:ext uri="{FF2B5EF4-FFF2-40B4-BE49-F238E27FC236}">
                  <a16:creationId xmlns:a16="http://schemas.microsoft.com/office/drawing/2014/main" id="{174BCAA6-0EEE-DC45-E0E5-81D19861665D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Musical Notes</a:t>
              </a:r>
            </a:p>
          </p:txBody>
        </p: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5EDE5FF2-F095-7F15-73DE-C21F9E6FC0B2}"/>
              </a:ext>
            </a:extLst>
          </p:cNvPr>
          <p:cNvGrpSpPr/>
          <p:nvPr/>
        </p:nvGrpSpPr>
        <p:grpSpPr>
          <a:xfrm>
            <a:off x="3208565" y="3805444"/>
            <a:ext cx="1025326" cy="971734"/>
            <a:chOff x="5673644" y="1967185"/>
            <a:chExt cx="1025326" cy="971734"/>
          </a:xfrm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9E0CCE6E-CFE6-84D7-111D-7BBCB69FAB9A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14" name="Rectangle: Rounded Corners 713">
                <a:extLst>
                  <a:ext uri="{FF2B5EF4-FFF2-40B4-BE49-F238E27FC236}">
                    <a16:creationId xmlns:a16="http://schemas.microsoft.com/office/drawing/2014/main" id="{13B7B424-CCF1-ADAE-72EF-F233C80C5E0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5" name="Rectangle: Rounded Corners 714">
                <a:extLst>
                  <a:ext uri="{FF2B5EF4-FFF2-40B4-BE49-F238E27FC236}">
                    <a16:creationId xmlns:a16="http://schemas.microsoft.com/office/drawing/2014/main" id="{1EE52F4F-1A93-33C3-98D4-56B040DF35B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6" name="Rectangle: Rounded Corners 715">
                <a:extLst>
                  <a:ext uri="{FF2B5EF4-FFF2-40B4-BE49-F238E27FC236}">
                    <a16:creationId xmlns:a16="http://schemas.microsoft.com/office/drawing/2014/main" id="{1934574F-9609-A670-ACD6-0D6B4B5792C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7" name="Rectangle: Rounded Corners 716">
                <a:extLst>
                  <a:ext uri="{FF2B5EF4-FFF2-40B4-BE49-F238E27FC236}">
                    <a16:creationId xmlns:a16="http://schemas.microsoft.com/office/drawing/2014/main" id="{50BF5661-1B6A-4140-7B23-1FF8D8C4842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7A17ADB9-6E57-08EC-014D-A53B6989BA3B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CF2D20EB-0918-5136-ABDA-073A8F3D8DEF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D33F04AB-E668-19E6-939D-9379934CCBEE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13" name="TextBox 712">
              <a:extLst>
                <a:ext uri="{FF2B5EF4-FFF2-40B4-BE49-F238E27FC236}">
                  <a16:creationId xmlns:a16="http://schemas.microsoft.com/office/drawing/2014/main" id="{97CAFD5F-E5CE-DED0-19B6-DF97AF7D612C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Types of Arts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F566A703-A77A-AD8C-815F-07D5AA056ACA}"/>
              </a:ext>
            </a:extLst>
          </p:cNvPr>
          <p:cNvGrpSpPr/>
          <p:nvPr/>
        </p:nvGrpSpPr>
        <p:grpSpPr>
          <a:xfrm>
            <a:off x="4367887" y="3802791"/>
            <a:ext cx="1092406" cy="1125327"/>
            <a:chOff x="2393982" y="2722149"/>
            <a:chExt cx="1092406" cy="1125327"/>
          </a:xfrm>
        </p:grpSpPr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F125B19-5978-D425-5325-5218E48E82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25" name="Group 724">
                <a:extLst>
                  <a:ext uri="{FF2B5EF4-FFF2-40B4-BE49-F238E27FC236}">
                    <a16:creationId xmlns:a16="http://schemas.microsoft.com/office/drawing/2014/main" id="{C9A62D24-5B67-79D6-D763-BD31F8BF84D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B2FCBAC5-467E-2CCD-3D36-C20CD9D460A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96992FCB-364D-033B-A7A8-A0660CD7EF1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29489499-3D97-3470-A169-EA565E438DC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89E984BA-D503-C432-B31F-74CC9C98BAC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27" name="Rectangle: Rounded Corners 726">
                  <a:extLst>
                    <a:ext uri="{FF2B5EF4-FFF2-40B4-BE49-F238E27FC236}">
                      <a16:creationId xmlns:a16="http://schemas.microsoft.com/office/drawing/2014/main" id="{DEE9C390-7C2C-2EA3-BA8A-C4EDA0E8322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8" name="Rectangle: Rounded Corners 727">
                  <a:extLst>
                    <a:ext uri="{FF2B5EF4-FFF2-40B4-BE49-F238E27FC236}">
                      <a16:creationId xmlns:a16="http://schemas.microsoft.com/office/drawing/2014/main" id="{FCAA1073-B75E-121D-13EB-3ECEAFBD8DE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29" name="Rectangle: Rounded Corners 728">
                  <a:extLst>
                    <a:ext uri="{FF2B5EF4-FFF2-40B4-BE49-F238E27FC236}">
                      <a16:creationId xmlns:a16="http://schemas.microsoft.com/office/drawing/2014/main" id="{6FDC8527-0AF1-DE44-DFC2-BD1584492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FA991974-8519-DB00-00DA-CF0D0C26C72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and Arts</a:t>
              </a: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0EEBFD84-24D8-B795-7195-2B8CA5BC960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65FFFCB2-AE4B-97F3-59CE-99565E851966}"/>
              </a:ext>
            </a:extLst>
          </p:cNvPr>
          <p:cNvGrpSpPr/>
          <p:nvPr/>
        </p:nvGrpSpPr>
        <p:grpSpPr>
          <a:xfrm>
            <a:off x="5461085" y="3780404"/>
            <a:ext cx="1025326" cy="1110977"/>
            <a:chOff x="4623346" y="1967185"/>
            <a:chExt cx="1025326" cy="1110977"/>
          </a:xfrm>
        </p:grpSpPr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B523F22A-F69F-7C3F-D728-DE1B70799E16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453755F4-26C1-9E49-6C9D-8693211481E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5FD20BB-7843-BD17-5662-72DF98672D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B95B97B-E176-9CD7-9ED2-3CAAD940C34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475A1BA7-379B-5853-D0A4-EF1BF08CCB2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20D3AD41-CD20-CDC3-4808-DF1AEEB99FB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2881D2BE-EFDD-11D2-370F-61B1CCAD485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5CCAB343-A54D-7602-12FA-678CD4B1A013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AD0A6C1B-38EC-3EB1-F8D2-BB9849C73A24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ED99A698-04EE-AE77-160C-6A1CACDCB91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15039D6-E1B9-FC54-C665-F0948C47A92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693CE8B-46E9-8424-5873-DFEA2763DF6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Stretching Basics</a:t>
              </a:r>
            </a:p>
          </p:txBody>
        </p:sp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0C9A75D9-3933-A628-DAFA-80305EC4F4A7}"/>
              </a:ext>
            </a:extLst>
          </p:cNvPr>
          <p:cNvGrpSpPr/>
          <p:nvPr/>
        </p:nvGrpSpPr>
        <p:grpSpPr>
          <a:xfrm>
            <a:off x="6494313" y="3751448"/>
            <a:ext cx="1025326" cy="957088"/>
            <a:chOff x="4623346" y="1967185"/>
            <a:chExt cx="1025326" cy="957088"/>
          </a:xfrm>
        </p:grpSpPr>
        <p:sp>
          <p:nvSpPr>
            <p:cNvPr id="747" name="Rectangle: Rounded Corners 746">
              <a:extLst>
                <a:ext uri="{FF2B5EF4-FFF2-40B4-BE49-F238E27FC236}">
                  <a16:creationId xmlns:a16="http://schemas.microsoft.com/office/drawing/2014/main" id="{67CF168D-094B-599F-9D00-951DE1807084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07F917FC-894A-21B9-6F43-09EC1A9E7C01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7EA3A858-5BDB-3724-5B2D-E1A929753BE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2B45C9AA-D7CA-903D-4BB4-700D771B80D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EFF678FD-7BE9-BC1C-FABD-28D547AFBD9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B4294927-060E-0F04-945F-25284045FC9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8A4669DB-E4AC-EC35-5F7E-638D5126786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0B42B483-133B-20AF-BB5F-1E8BC7BEA44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85B3B3A8-B788-5078-BA33-B52E5C103D16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0CE8C6B-78C8-412E-7B65-37A63044FD9A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316E03E8-87E5-E16B-06F7-D2C1F990F4A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7A7F86CB-4819-89E5-2E80-BE6D79355158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EA693B5A-D778-D86F-BFA1-29613916E2DB}"/>
              </a:ext>
            </a:extLst>
          </p:cNvPr>
          <p:cNvGrpSpPr/>
          <p:nvPr/>
        </p:nvGrpSpPr>
        <p:grpSpPr>
          <a:xfrm>
            <a:off x="7529512" y="3760851"/>
            <a:ext cx="1025326" cy="957088"/>
            <a:chOff x="4623346" y="1967185"/>
            <a:chExt cx="1025326" cy="957088"/>
          </a:xfrm>
        </p:grpSpPr>
        <p:sp>
          <p:nvSpPr>
            <p:cNvPr id="760" name="Rectangle: Rounded Corners 759">
              <a:extLst>
                <a:ext uri="{FF2B5EF4-FFF2-40B4-BE49-F238E27FC236}">
                  <a16:creationId xmlns:a16="http://schemas.microsoft.com/office/drawing/2014/main" id="{0ADE5176-68A4-209B-2151-C5E95318650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D8E3D94F-7429-356C-9CD8-8D572BC4788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42208F0F-7EDE-C2FF-A409-7DEC26225D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2F1F5B09-1ECB-7671-0533-C33BF0A0152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DA4691E9-9C4C-9D9B-DE20-F67208169D9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55D6DC9-C6BF-ED0F-5933-69CA092A97E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FEF65682-0A32-BFD0-0B28-3D8C034E5DD2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EA70146-8200-17B8-C7B8-C9BFBC5C41A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33E6CD13-A003-E490-CCE0-EAD429DE0E0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AACEB940-36A6-BB7C-1E2B-E1DD1804439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D230D87C-975F-0402-86DD-C8B066E22FD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D95F0666-4DBF-EF29-4F31-C23DDF73F75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187AA8AD-258A-09A9-F919-18B57AA6B099}"/>
              </a:ext>
            </a:extLst>
          </p:cNvPr>
          <p:cNvGrpSpPr/>
          <p:nvPr/>
        </p:nvGrpSpPr>
        <p:grpSpPr>
          <a:xfrm>
            <a:off x="8580785" y="3752869"/>
            <a:ext cx="1025326" cy="971734"/>
            <a:chOff x="5673644" y="1967185"/>
            <a:chExt cx="1025326" cy="971734"/>
          </a:xfrm>
        </p:grpSpPr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4B4F6F81-901E-DBF0-9ED9-191A05E134F4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75" name="Rectangle: Rounded Corners 774">
                <a:extLst>
                  <a:ext uri="{FF2B5EF4-FFF2-40B4-BE49-F238E27FC236}">
                    <a16:creationId xmlns:a16="http://schemas.microsoft.com/office/drawing/2014/main" id="{0E82BEE7-B468-D0EE-D061-76F7F73EFD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Rectangle: Rounded Corners 775">
                <a:extLst>
                  <a:ext uri="{FF2B5EF4-FFF2-40B4-BE49-F238E27FC236}">
                    <a16:creationId xmlns:a16="http://schemas.microsoft.com/office/drawing/2014/main" id="{2C64FC96-83E4-4903-3B4B-5B145598800C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Rectangle: Rounded Corners 776">
                <a:extLst>
                  <a:ext uri="{FF2B5EF4-FFF2-40B4-BE49-F238E27FC236}">
                    <a16:creationId xmlns:a16="http://schemas.microsoft.com/office/drawing/2014/main" id="{0EF93F09-1443-62F3-8B83-99F0C7E6414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Rectangle: Rounded Corners 777">
                <a:extLst>
                  <a:ext uri="{FF2B5EF4-FFF2-40B4-BE49-F238E27FC236}">
                    <a16:creationId xmlns:a16="http://schemas.microsoft.com/office/drawing/2014/main" id="{342CE87E-858B-211A-C267-1A88626E082C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B04DEEA1-1A59-B82F-97DF-44E625FF775E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0853F0BC-55E1-81BD-9189-971840D7C75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F62474D-520B-3193-C971-41FF7116F61A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74" name="TextBox 773">
              <a:extLst>
                <a:ext uri="{FF2B5EF4-FFF2-40B4-BE49-F238E27FC236}">
                  <a16:creationId xmlns:a16="http://schemas.microsoft.com/office/drawing/2014/main" id="{C6318D03-1A16-5C3E-65B0-6611D0C3475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Prototyping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53A518-8F77-AB81-F5D7-38F3E4C220A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A611030-85B6-B575-8F0F-481158847F5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7D6184-09B6-6BF4-CF18-38DF4291481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0124619-36EA-2EE8-3D62-AFAAFDF748FE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4ACD858-9390-53D1-C420-3238912DAB05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A4C5E3-5956-58B5-7E14-1B5006E3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D3E2B78-3FFB-BB19-6A9B-CFBEA7A30583}"/>
              </a:ext>
            </a:extLst>
          </p:cNvPr>
          <p:cNvSpPr txBox="1"/>
          <p:nvPr/>
        </p:nvSpPr>
        <p:spPr>
          <a:xfrm>
            <a:off x="2510682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trash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7D6F1A-4447-3BB7-396C-BAF733CC2961}"/>
              </a:ext>
            </a:extLst>
          </p:cNvPr>
          <p:cNvSpPr/>
          <p:nvPr/>
        </p:nvSpPr>
        <p:spPr>
          <a:xfrm>
            <a:off x="2192645" y="5690018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Trash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402B99-C43E-ABC0-88C0-120B03F62CA4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9787B9-62E3-9E58-4EA3-9A9E2E6370C7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4C3141-357D-5E97-57B4-293BCD59E908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AF09BBE-5697-FC55-F840-6A75091A8EFB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BAB517-58FB-C1E3-B995-61D74B946D5A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F631A03F-2E96-7C7B-8601-1A6C504F982A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9B0A2-74F2-5F94-F0B4-F027A82106F9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50244-7F4E-B854-9EDE-D9CC0E49A0D8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9B2F-7CD5-525D-180B-C7738A968AAB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D153EC-9232-F41B-EC0D-BDF573315EF6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584240-555F-64C8-EF02-6D3A58D13E2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6909262-85AE-F055-2501-9E243FF95B67}"/>
              </a:ext>
            </a:extLst>
          </p:cNvPr>
          <p:cNvSpPr/>
          <p:nvPr/>
        </p:nvSpPr>
        <p:spPr>
          <a:xfrm>
            <a:off x="217068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DF4522E-9D95-E661-7F95-D376B807544C}"/>
              </a:ext>
            </a:extLst>
          </p:cNvPr>
          <p:cNvSpPr/>
          <p:nvPr/>
        </p:nvSpPr>
        <p:spPr>
          <a:xfrm>
            <a:off x="3245494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85874C7-1D4A-35BE-70C5-2F4845248EBC}"/>
              </a:ext>
            </a:extLst>
          </p:cNvPr>
          <p:cNvSpPr/>
          <p:nvPr/>
        </p:nvSpPr>
        <p:spPr>
          <a:xfrm>
            <a:off x="43447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8107D73-705C-63C1-C029-983719B4E247}"/>
              </a:ext>
            </a:extLst>
          </p:cNvPr>
          <p:cNvSpPr/>
          <p:nvPr/>
        </p:nvSpPr>
        <p:spPr>
          <a:xfrm>
            <a:off x="5455117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1EF9215-82FC-90B4-1C25-DCD6E5A62E2C}"/>
              </a:ext>
            </a:extLst>
          </p:cNvPr>
          <p:cNvSpPr/>
          <p:nvPr/>
        </p:nvSpPr>
        <p:spPr>
          <a:xfrm>
            <a:off x="6559728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FF55CA-3083-DE94-FEF2-D3952A9CC942}"/>
              </a:ext>
            </a:extLst>
          </p:cNvPr>
          <p:cNvSpPr/>
          <p:nvPr/>
        </p:nvSpPr>
        <p:spPr>
          <a:xfrm>
            <a:off x="7595029" y="236089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47E593-21B3-0820-138E-B7937230496C}"/>
              </a:ext>
            </a:extLst>
          </p:cNvPr>
          <p:cNvSpPr/>
          <p:nvPr/>
        </p:nvSpPr>
        <p:spPr>
          <a:xfrm>
            <a:off x="8596372" y="2349829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F16681-D436-5B26-3658-A66ED1F683EC}"/>
              </a:ext>
            </a:extLst>
          </p:cNvPr>
          <p:cNvSpPr/>
          <p:nvPr/>
        </p:nvSpPr>
        <p:spPr>
          <a:xfrm>
            <a:off x="2183518" y="368597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E27AFA8-C08D-7695-266A-049298C61E66}"/>
              </a:ext>
            </a:extLst>
          </p:cNvPr>
          <p:cNvSpPr/>
          <p:nvPr/>
        </p:nvSpPr>
        <p:spPr>
          <a:xfrm>
            <a:off x="3287094" y="368345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FB93538-8C40-3106-325F-3F3146F2488B}"/>
              </a:ext>
            </a:extLst>
          </p:cNvPr>
          <p:cNvSpPr/>
          <p:nvPr/>
        </p:nvSpPr>
        <p:spPr>
          <a:xfrm>
            <a:off x="4276368" y="3680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9E9B786-7B7C-A491-FD48-8FD55C0B8774}"/>
              </a:ext>
            </a:extLst>
          </p:cNvPr>
          <p:cNvSpPr/>
          <p:nvPr/>
        </p:nvSpPr>
        <p:spPr>
          <a:xfrm>
            <a:off x="5548131" y="367841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2254DDA7-6AEE-CDBD-2E6D-3095E192CF77}"/>
              </a:ext>
            </a:extLst>
          </p:cNvPr>
          <p:cNvSpPr/>
          <p:nvPr/>
        </p:nvSpPr>
        <p:spPr>
          <a:xfrm>
            <a:off x="6576601" y="363308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74C21A5E-79FE-57DF-73C8-2CD6B953EC2C}"/>
              </a:ext>
            </a:extLst>
          </p:cNvPr>
          <p:cNvSpPr/>
          <p:nvPr/>
        </p:nvSpPr>
        <p:spPr>
          <a:xfrm>
            <a:off x="7614856" y="364346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55CE1E4E-041E-7BA3-A3B5-A68B7D657D87}"/>
              </a:ext>
            </a:extLst>
          </p:cNvPr>
          <p:cNvSpPr/>
          <p:nvPr/>
        </p:nvSpPr>
        <p:spPr>
          <a:xfrm>
            <a:off x="8653111" y="3653846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3B21B09-0D03-55EF-84FC-784327AD46D0}"/>
              </a:ext>
            </a:extLst>
          </p:cNvPr>
          <p:cNvSpPr/>
          <p:nvPr/>
        </p:nvSpPr>
        <p:spPr>
          <a:xfrm>
            <a:off x="3176973" y="1804317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E2657B-0F39-45D1-E19C-A291AE3B16C1}"/>
              </a:ext>
            </a:extLst>
          </p:cNvPr>
          <p:cNvSpPr/>
          <p:nvPr/>
        </p:nvSpPr>
        <p:spPr>
          <a:xfrm>
            <a:off x="2133476" y="1806468"/>
            <a:ext cx="895151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50143F-B732-2D7C-7140-BFF20D3A0D17}"/>
              </a:ext>
            </a:extLst>
          </p:cNvPr>
          <p:cNvSpPr/>
          <p:nvPr/>
        </p:nvSpPr>
        <p:spPr>
          <a:xfrm>
            <a:off x="2162354" y="2113220"/>
            <a:ext cx="838800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AEC8664-84AC-E464-CE7E-44BB93492E3A}"/>
              </a:ext>
            </a:extLst>
          </p:cNvPr>
          <p:cNvSpPr/>
          <p:nvPr/>
        </p:nvSpPr>
        <p:spPr>
          <a:xfrm>
            <a:off x="2256763" y="2195577"/>
            <a:ext cx="648000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0FD5CD2E-8B5D-EA99-E372-065364688D1F}"/>
              </a:ext>
            </a:extLst>
          </p:cNvPr>
          <p:cNvSpPr txBox="1"/>
          <p:nvPr/>
        </p:nvSpPr>
        <p:spPr>
          <a:xfrm>
            <a:off x="1285954" y="1848654"/>
            <a:ext cx="2584248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450CD559-9605-C9DB-4DD4-67038EEB3D13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7611D263-C961-440E-163A-57B3A75EF4FC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B95A8DF1-0DE6-73A2-B50E-2BCEEDE9274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61" name="Rectangle: Rounded Corners 460">
                  <a:extLst>
                    <a:ext uri="{FF2B5EF4-FFF2-40B4-BE49-F238E27FC236}">
                      <a16:creationId xmlns:a16="http://schemas.microsoft.com/office/drawing/2014/main" id="{F7B718CC-8658-3AD1-ABDA-96C752A88246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2" name="Rectangle: Rounded Corners 461">
                  <a:extLst>
                    <a:ext uri="{FF2B5EF4-FFF2-40B4-BE49-F238E27FC236}">
                      <a16:creationId xmlns:a16="http://schemas.microsoft.com/office/drawing/2014/main" id="{AF0B9127-1C07-1AF3-41C3-06E108ED9FD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3" name="Rectangle: Rounded Corners 462">
                  <a:extLst>
                    <a:ext uri="{FF2B5EF4-FFF2-40B4-BE49-F238E27FC236}">
                      <a16:creationId xmlns:a16="http://schemas.microsoft.com/office/drawing/2014/main" id="{C636DBF1-EF6B-44BE-B472-28690161C1A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8C9A5DCA-3833-A036-6EC9-853BFD94843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58" name="Rectangle: Rounded Corners 457">
                  <a:extLst>
                    <a:ext uri="{FF2B5EF4-FFF2-40B4-BE49-F238E27FC236}">
                      <a16:creationId xmlns:a16="http://schemas.microsoft.com/office/drawing/2014/main" id="{8536486D-6EFD-C64A-9113-109F1AF4A7C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98B1641C-80BE-7252-1855-B082EE19D45B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60" name="Rectangle: Rounded Corners 459">
                  <a:extLst>
                    <a:ext uri="{FF2B5EF4-FFF2-40B4-BE49-F238E27FC236}">
                      <a16:creationId xmlns:a16="http://schemas.microsoft.com/office/drawing/2014/main" id="{D148458C-E0A3-A925-BF8D-F4B93C70A26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053C58BC-D288-3207-889C-F2A94672CE4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437ABCA9-5ECB-31BC-30C1-FF2A886C54C7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7689631D-7091-1933-B8B3-4E2822E5BAA9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5D1AB5F1-A7C5-5476-E391-21A0033AC15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DA2DCF45-0B2A-95FF-6A3E-0972E53A9C9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DAC9EDCD-9113-EB6E-D5DF-1ACB6495F17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4" name="Rectangle: Rounded Corners 473">
                  <a:extLst>
                    <a:ext uri="{FF2B5EF4-FFF2-40B4-BE49-F238E27FC236}">
                      <a16:creationId xmlns:a16="http://schemas.microsoft.com/office/drawing/2014/main" id="{BD345AC3-25A9-A5C9-7750-8157577C42C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5" name="Rectangle: Rounded Corners 474">
                  <a:extLst>
                    <a:ext uri="{FF2B5EF4-FFF2-40B4-BE49-F238E27FC236}">
                      <a16:creationId xmlns:a16="http://schemas.microsoft.com/office/drawing/2014/main" id="{015598DC-3001-97C9-C1A7-E5687E8B7502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1C49DE7D-AAE7-5285-6B4F-4389483A277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470" name="Rectangle: Rounded Corners 469">
                  <a:extLst>
                    <a:ext uri="{FF2B5EF4-FFF2-40B4-BE49-F238E27FC236}">
                      <a16:creationId xmlns:a16="http://schemas.microsoft.com/office/drawing/2014/main" id="{3EB6F691-F543-33CE-BFAB-62F81588EA26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1" name="Rectangle: Rounded Corners 470">
                  <a:extLst>
                    <a:ext uri="{FF2B5EF4-FFF2-40B4-BE49-F238E27FC236}">
                      <a16:creationId xmlns:a16="http://schemas.microsoft.com/office/drawing/2014/main" id="{DEDB20BB-8B2A-52D4-076F-FA26521FC0A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95B1780B-BDEC-98DE-EDB2-42ED41FE0B4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EFA60085-D115-AB51-00D4-A2749DA78C2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9E19C816-305D-9B54-2E52-9ECC94B9C0A8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39497601-1BD7-6714-2BA3-F3C1B31C686C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6AAA2C9B-A407-9E7C-FD09-D530B952821E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480" name="Rectangle: Rounded Corners 479">
                <a:extLst>
                  <a:ext uri="{FF2B5EF4-FFF2-40B4-BE49-F238E27FC236}">
                    <a16:creationId xmlns:a16="http://schemas.microsoft.com/office/drawing/2014/main" id="{C6A93834-FDB4-4EF6-4E2D-1B82053700F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1" name="Rectangle: Rounded Corners 480">
                <a:extLst>
                  <a:ext uri="{FF2B5EF4-FFF2-40B4-BE49-F238E27FC236}">
                    <a16:creationId xmlns:a16="http://schemas.microsoft.com/office/drawing/2014/main" id="{260B068D-2864-5E25-BC3D-5F9BB3F13BBF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2" name="Rectangle: Rounded Corners 481">
                <a:extLst>
                  <a:ext uri="{FF2B5EF4-FFF2-40B4-BE49-F238E27FC236}">
                    <a16:creationId xmlns:a16="http://schemas.microsoft.com/office/drawing/2014/main" id="{729F587B-5FAF-5304-EE9F-81E0F587665D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3" name="Rectangle: Rounded Corners 482">
                <a:extLst>
                  <a:ext uri="{FF2B5EF4-FFF2-40B4-BE49-F238E27FC236}">
                    <a16:creationId xmlns:a16="http://schemas.microsoft.com/office/drawing/2014/main" id="{4840904C-50E1-14FE-5C70-E00A6F777C0D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25331C22-BD7A-F2C8-B68D-3C889A597CE9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3DB68602-D60B-1668-3489-A2BA380C1227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8F22E449-BB8C-BC8D-13EA-04EC6E84B11B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66942410-057E-373C-5469-79B74576B179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D754F0F5-B213-01DD-E94E-2E4703A13B63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488" name="Rectangle: Rounded Corners 487">
              <a:extLst>
                <a:ext uri="{FF2B5EF4-FFF2-40B4-BE49-F238E27FC236}">
                  <a16:creationId xmlns:a16="http://schemas.microsoft.com/office/drawing/2014/main" id="{649C2D2A-330C-A7EC-8B0D-3034E96E6D3C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31669F42-9D41-18BA-F714-11531B3B440F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3D81248-1ADD-0D12-7B85-EE8E183FD8DE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F25BD45A-20E7-83F4-0010-FF40A6B02E5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D763230-566A-398F-F256-384D83A9C08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3F538EAA-46BC-DDBC-A72E-54A2C73BF331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82285B5F-2625-F6E2-0F38-D7B637BF56FD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4867174-E290-6FBF-E210-87B33BC81946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37848AA6-5899-DA36-5EA7-45497F63578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F2ACE0A2-3DDF-97BD-9188-6806DA79AC8C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8E351836-9819-3857-9BB7-60A70152D4A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660B1101-95B4-4FC0-B101-258E9A990496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1E8DC334-76EB-8B14-C64A-A557BC144023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501" name="Rectangle: Rounded Corners 500">
              <a:extLst>
                <a:ext uri="{FF2B5EF4-FFF2-40B4-BE49-F238E27FC236}">
                  <a16:creationId xmlns:a16="http://schemas.microsoft.com/office/drawing/2014/main" id="{A861D3DF-C999-C9E9-A9AC-D95CA83206C0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0FCC892E-FD25-4B44-A882-6C8A39D8480C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853B9DE-6B86-95F3-8314-3F001C613AB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D67A17E1-4322-10E2-153B-6E4B767EA493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B869E151-7C61-BAB9-2927-9C2A18D567D8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052174AA-7948-88A6-7143-D4EAB574E904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DBA9F2B3-3A13-3CE9-C2B6-F194F4C7CD78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CAAD278-4248-884A-BC94-DC32B975BA0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8E98542B-CDC2-9545-9D0E-153EB957B102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DCE80E45-0526-8150-46B0-080410C3A15B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81FD1757-AD8B-195E-8957-656E9070F40C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E05BA040-AEA3-A48D-8663-7D8CE079F44D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F3F54425-6A3B-F81A-9974-95F1C06F50F9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578" name="Rectangle: Rounded Corners 577">
              <a:extLst>
                <a:ext uri="{FF2B5EF4-FFF2-40B4-BE49-F238E27FC236}">
                  <a16:creationId xmlns:a16="http://schemas.microsoft.com/office/drawing/2014/main" id="{D16207CC-BCBE-F39E-32B1-5BA778ADA64E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985CD901-EF33-4BAF-F9A4-3A2422EC06D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9A0BB78C-6202-C6A3-1C09-5253C8A4996C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D02F0394-AB59-5A95-E84F-1F36FBDF940C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25CDCB2E-1C3D-22EE-16BC-A928D32748DE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E75D1C5B-051A-293E-BE8F-38BBDE92A934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F3A42F56-1FA7-5253-1791-D771953ED97A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95520065-93F5-54D2-261C-20EB3C9CFE9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87F55D71-CCD4-CB22-8D3A-C02D094E2591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18D56262-C725-5B73-3135-E97FF64EE90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B6B18278-7836-40C1-37B4-3B42BB0DC10B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64200459-4A25-C917-4C59-3BDFA04FB4E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B71C35BB-9078-6C3F-46B0-48F4717FDB57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603" name="Rectangle: Rounded Corners 602">
              <a:extLst>
                <a:ext uri="{FF2B5EF4-FFF2-40B4-BE49-F238E27FC236}">
                  <a16:creationId xmlns:a16="http://schemas.microsoft.com/office/drawing/2014/main" id="{3B553674-694F-C4B2-75DE-2C72918CAA7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4" name="Rectangle: Rounded Corners 603">
              <a:extLst>
                <a:ext uri="{FF2B5EF4-FFF2-40B4-BE49-F238E27FC236}">
                  <a16:creationId xmlns:a16="http://schemas.microsoft.com/office/drawing/2014/main" id="{A1C4792F-5D29-66A7-3EFE-3E7F16FEFFA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5" name="Rectangle: Rounded Corners 604">
              <a:extLst>
                <a:ext uri="{FF2B5EF4-FFF2-40B4-BE49-F238E27FC236}">
                  <a16:creationId xmlns:a16="http://schemas.microsoft.com/office/drawing/2014/main" id="{B3B6A98F-6902-37F0-D7C6-9F500DB01B97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BD966011-4AA2-BF1C-8D55-8551A297355A}"/>
              </a:ext>
            </a:extLst>
          </p:cNvPr>
          <p:cNvSpPr/>
          <p:nvPr/>
        </p:nvSpPr>
        <p:spPr>
          <a:xfrm>
            <a:off x="3350915" y="1927556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8F625747-34CC-0430-C5F9-A86A0D90F6F4}"/>
              </a:ext>
            </a:extLst>
          </p:cNvPr>
          <p:cNvSpPr/>
          <p:nvPr/>
        </p:nvSpPr>
        <p:spPr>
          <a:xfrm>
            <a:off x="3699021" y="1931463"/>
            <a:ext cx="199886" cy="206927"/>
          </a:xfrm>
          <a:prstGeom prst="roundRect">
            <a:avLst/>
          </a:prstGeom>
          <a:solidFill>
            <a:srgbClr val="12C8BB"/>
          </a:solidFill>
          <a:ln w="3810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88870E39-9DB9-94E4-E424-D5D80777BA9F}"/>
              </a:ext>
            </a:extLst>
          </p:cNvPr>
          <p:cNvGrpSpPr/>
          <p:nvPr/>
        </p:nvGrpSpPr>
        <p:grpSpPr>
          <a:xfrm>
            <a:off x="3377977" y="2004937"/>
            <a:ext cx="147827" cy="48419"/>
            <a:chOff x="1798839" y="1342780"/>
            <a:chExt cx="223854" cy="45937"/>
          </a:xfrm>
        </p:grpSpPr>
        <p:sp>
          <p:nvSpPr>
            <p:cNvPr id="609" name="Rectangle: Rounded Corners 608">
              <a:extLst>
                <a:ext uri="{FF2B5EF4-FFF2-40B4-BE49-F238E27FC236}">
                  <a16:creationId xmlns:a16="http://schemas.microsoft.com/office/drawing/2014/main" id="{7A2AC1EB-0E00-647D-04A9-5624E25B5126}"/>
                </a:ext>
              </a:extLst>
            </p:cNvPr>
            <p:cNvSpPr/>
            <p:nvPr/>
          </p:nvSpPr>
          <p:spPr>
            <a:xfrm rot="2316050">
              <a:off x="1798953" y="1343502"/>
              <a:ext cx="223740" cy="4521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9" name="Rectangle: Rounded Corners 618">
              <a:extLst>
                <a:ext uri="{FF2B5EF4-FFF2-40B4-BE49-F238E27FC236}">
                  <a16:creationId xmlns:a16="http://schemas.microsoft.com/office/drawing/2014/main" id="{483C4146-CCD6-A817-82C4-90D3B6963053}"/>
                </a:ext>
              </a:extLst>
            </p:cNvPr>
            <p:cNvSpPr/>
            <p:nvPr/>
          </p:nvSpPr>
          <p:spPr>
            <a:xfrm rot="19235302">
              <a:off x="1798839" y="1342780"/>
              <a:ext cx="223740" cy="43376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47" name="Circle: Hollow 646">
            <a:extLst>
              <a:ext uri="{FF2B5EF4-FFF2-40B4-BE49-F238E27FC236}">
                <a16:creationId xmlns:a16="http://schemas.microsoft.com/office/drawing/2014/main" id="{56AC8A8C-FA6E-C68B-0D4F-C29EBDFB5413}"/>
              </a:ext>
            </a:extLst>
          </p:cNvPr>
          <p:cNvSpPr/>
          <p:nvPr/>
        </p:nvSpPr>
        <p:spPr>
          <a:xfrm>
            <a:off x="3744363" y="1977225"/>
            <a:ext cx="110261" cy="108418"/>
          </a:xfrm>
          <a:prstGeom prst="donut">
            <a:avLst>
              <a:gd name="adj" fmla="val 25234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48BA058F-2C88-DC7E-C632-DDB6BE9DB28D}"/>
              </a:ext>
            </a:extLst>
          </p:cNvPr>
          <p:cNvSpPr/>
          <p:nvPr/>
        </p:nvSpPr>
        <p:spPr>
          <a:xfrm rot="2934408">
            <a:off x="3740417" y="1996968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A9F52FCE-9C7F-B4BA-958E-8105ECD37445}"/>
              </a:ext>
            </a:extLst>
          </p:cNvPr>
          <p:cNvSpPr/>
          <p:nvPr/>
        </p:nvSpPr>
        <p:spPr>
          <a:xfrm rot="3548114">
            <a:off x="3754771" y="1996967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18B410E4-424D-1635-E497-284637C0E836}"/>
              </a:ext>
            </a:extLst>
          </p:cNvPr>
          <p:cNvSpPr/>
          <p:nvPr/>
        </p:nvSpPr>
        <p:spPr>
          <a:xfrm rot="5196567">
            <a:off x="3759023" y="1994419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1" name="Isosceles Triangle 650">
            <a:extLst>
              <a:ext uri="{FF2B5EF4-FFF2-40B4-BE49-F238E27FC236}">
                <a16:creationId xmlns:a16="http://schemas.microsoft.com/office/drawing/2014/main" id="{05084B86-E597-3D30-37CD-CD356D7C7E75}"/>
              </a:ext>
            </a:extLst>
          </p:cNvPr>
          <p:cNvSpPr/>
          <p:nvPr/>
        </p:nvSpPr>
        <p:spPr>
          <a:xfrm rot="2724092">
            <a:off x="3740162" y="1977440"/>
            <a:ext cx="82931" cy="50265"/>
          </a:xfrm>
          <a:prstGeom prst="triangle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17E93B65-E226-A7BA-E485-220F663E41BA}"/>
              </a:ext>
            </a:extLst>
          </p:cNvPr>
          <p:cNvSpPr/>
          <p:nvPr/>
        </p:nvSpPr>
        <p:spPr>
          <a:xfrm rot="5718150">
            <a:off x="3774230" y="1988270"/>
            <a:ext cx="72000" cy="18000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99BF3C65-5CCB-2E1B-AF88-E475263B29AA}"/>
              </a:ext>
            </a:extLst>
          </p:cNvPr>
          <p:cNvSpPr/>
          <p:nvPr/>
        </p:nvSpPr>
        <p:spPr>
          <a:xfrm>
            <a:off x="2108316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4" name="Rectangle: Rounded Corners 653">
            <a:extLst>
              <a:ext uri="{FF2B5EF4-FFF2-40B4-BE49-F238E27FC236}">
                <a16:creationId xmlns:a16="http://schemas.microsoft.com/office/drawing/2014/main" id="{F7C2DC31-C0CE-1649-71CF-655F3B9365C4}"/>
              </a:ext>
            </a:extLst>
          </p:cNvPr>
          <p:cNvSpPr/>
          <p:nvPr/>
        </p:nvSpPr>
        <p:spPr>
          <a:xfrm>
            <a:off x="3389295" y="2343447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D2C6F353-2CCA-25BA-BA67-A9439D96A5BD}"/>
              </a:ext>
            </a:extLst>
          </p:cNvPr>
          <p:cNvSpPr/>
          <p:nvPr/>
        </p:nvSpPr>
        <p:spPr>
          <a:xfrm>
            <a:off x="2101764" y="369354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7" name="Rectangle: Rounded Corners 666">
            <a:extLst>
              <a:ext uri="{FF2B5EF4-FFF2-40B4-BE49-F238E27FC236}">
                <a16:creationId xmlns:a16="http://schemas.microsoft.com/office/drawing/2014/main" id="{19857F72-B06F-05D7-3DD1-F9F94F4C23CF}"/>
              </a:ext>
            </a:extLst>
          </p:cNvPr>
          <p:cNvSpPr/>
          <p:nvPr/>
        </p:nvSpPr>
        <p:spPr>
          <a:xfrm>
            <a:off x="3114717" y="3691020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8" name="Rectangle: Rounded Corners 667">
            <a:extLst>
              <a:ext uri="{FF2B5EF4-FFF2-40B4-BE49-F238E27FC236}">
                <a16:creationId xmlns:a16="http://schemas.microsoft.com/office/drawing/2014/main" id="{D4294AE0-E2F0-BEC9-920A-CF89FA48AD15}"/>
              </a:ext>
            </a:extLst>
          </p:cNvPr>
          <p:cNvSpPr/>
          <p:nvPr/>
        </p:nvSpPr>
        <p:spPr>
          <a:xfrm>
            <a:off x="4168490" y="3688498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69" name="Rectangle: Rounded Corners 668">
            <a:extLst>
              <a:ext uri="{FF2B5EF4-FFF2-40B4-BE49-F238E27FC236}">
                <a16:creationId xmlns:a16="http://schemas.microsoft.com/office/drawing/2014/main" id="{10F12991-7FE2-1E0E-C2AB-4BEB7DA39138}"/>
              </a:ext>
            </a:extLst>
          </p:cNvPr>
          <p:cNvSpPr/>
          <p:nvPr/>
        </p:nvSpPr>
        <p:spPr>
          <a:xfrm>
            <a:off x="2084906" y="4896174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0" name="Rectangle: Rounded Corners 669">
            <a:extLst>
              <a:ext uri="{FF2B5EF4-FFF2-40B4-BE49-F238E27FC236}">
                <a16:creationId xmlns:a16="http://schemas.microsoft.com/office/drawing/2014/main" id="{B7A77461-E300-E6B1-92C1-0ABFD1C2907A}"/>
              </a:ext>
            </a:extLst>
          </p:cNvPr>
          <p:cNvSpPr/>
          <p:nvPr/>
        </p:nvSpPr>
        <p:spPr>
          <a:xfrm>
            <a:off x="3123161" y="4906553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1" name="Rectangle: Rounded Corners 670">
            <a:extLst>
              <a:ext uri="{FF2B5EF4-FFF2-40B4-BE49-F238E27FC236}">
                <a16:creationId xmlns:a16="http://schemas.microsoft.com/office/drawing/2014/main" id="{F56A8E89-1A61-B445-E396-6696C8262F84}"/>
              </a:ext>
            </a:extLst>
          </p:cNvPr>
          <p:cNvSpPr/>
          <p:nvPr/>
        </p:nvSpPr>
        <p:spPr>
          <a:xfrm>
            <a:off x="4161416" y="4916932"/>
            <a:ext cx="100611" cy="93179"/>
          </a:xfrm>
          <a:prstGeom prst="roundRect">
            <a:avLst/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85966E9B-B3A6-51F4-50A1-429152F3D0B8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362093B8-D872-8ED1-5494-5852B6F175F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82" name="Group 781">
                <a:extLst>
                  <a:ext uri="{FF2B5EF4-FFF2-40B4-BE49-F238E27FC236}">
                    <a16:creationId xmlns:a16="http://schemas.microsoft.com/office/drawing/2014/main" id="{FF854779-60AA-0600-9646-10DD6B29417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87" name="Rectangle: Rounded Corners 786">
                  <a:extLst>
                    <a:ext uri="{FF2B5EF4-FFF2-40B4-BE49-F238E27FC236}">
                      <a16:creationId xmlns:a16="http://schemas.microsoft.com/office/drawing/2014/main" id="{12F675FC-C4AF-7604-19E1-2240C0A7861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8" name="Rectangle: Rounded Corners 787">
                  <a:extLst>
                    <a:ext uri="{FF2B5EF4-FFF2-40B4-BE49-F238E27FC236}">
                      <a16:creationId xmlns:a16="http://schemas.microsoft.com/office/drawing/2014/main" id="{D10223F6-647C-06B3-0C56-B9279A18A3F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89" name="Rectangle: Rounded Corners 788">
                  <a:extLst>
                    <a:ext uri="{FF2B5EF4-FFF2-40B4-BE49-F238E27FC236}">
                      <a16:creationId xmlns:a16="http://schemas.microsoft.com/office/drawing/2014/main" id="{5BA29DBF-61A8-1497-7E23-D7D4E623C23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83" name="Group 782">
                <a:extLst>
                  <a:ext uri="{FF2B5EF4-FFF2-40B4-BE49-F238E27FC236}">
                    <a16:creationId xmlns:a16="http://schemas.microsoft.com/office/drawing/2014/main" id="{008976D0-F666-5347-D25B-DEB7A1DF6034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84" name="Rectangle: Rounded Corners 783">
                  <a:extLst>
                    <a:ext uri="{FF2B5EF4-FFF2-40B4-BE49-F238E27FC236}">
                      <a16:creationId xmlns:a16="http://schemas.microsoft.com/office/drawing/2014/main" id="{C1C197DC-860F-38A1-DDFA-F3EC99ADFBF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5" name="Rectangle: Rounded Corners 784">
                  <a:extLst>
                    <a:ext uri="{FF2B5EF4-FFF2-40B4-BE49-F238E27FC236}">
                      <a16:creationId xmlns:a16="http://schemas.microsoft.com/office/drawing/2014/main" id="{B968C81D-8187-63B7-FA0D-32EBB35B29D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86" name="Rectangle: Rounded Corners 785">
                  <a:extLst>
                    <a:ext uri="{FF2B5EF4-FFF2-40B4-BE49-F238E27FC236}">
                      <a16:creationId xmlns:a16="http://schemas.microsoft.com/office/drawing/2014/main" id="{5CE6D3CD-0FC6-E34E-20EF-E5AC71D93A7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674" name="TextBox 673">
              <a:extLst>
                <a:ext uri="{FF2B5EF4-FFF2-40B4-BE49-F238E27FC236}">
                  <a16:creationId xmlns:a16="http://schemas.microsoft.com/office/drawing/2014/main" id="{62A119FB-DE53-0D46-3FE2-99DBD7D510D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675" name="TextBox 674">
              <a:extLst>
                <a:ext uri="{FF2B5EF4-FFF2-40B4-BE49-F238E27FC236}">
                  <a16:creationId xmlns:a16="http://schemas.microsoft.com/office/drawing/2014/main" id="{BDA6E528-E6C2-93C8-65D8-EE4144393C43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1D7FA759-BB20-6912-C1D1-C7640C304E24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4EC46F4A-53E8-FE9A-573C-B9911748DBC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24DA5FCF-28F0-19DA-9233-2DA42669835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799" name="Rectangle: Rounded Corners 798">
                  <a:extLst>
                    <a:ext uri="{FF2B5EF4-FFF2-40B4-BE49-F238E27FC236}">
                      <a16:creationId xmlns:a16="http://schemas.microsoft.com/office/drawing/2014/main" id="{23C44E92-42F6-226D-C2D4-478D63179A2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00" name="Rectangle: Rounded Corners 799">
                  <a:extLst>
                    <a:ext uri="{FF2B5EF4-FFF2-40B4-BE49-F238E27FC236}">
                      <a16:creationId xmlns:a16="http://schemas.microsoft.com/office/drawing/2014/main" id="{3D55C163-EE0E-F7A8-0957-755BBA3795C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1" name="Rectangle: Rounded Corners 800">
                  <a:extLst>
                    <a:ext uri="{FF2B5EF4-FFF2-40B4-BE49-F238E27FC236}">
                      <a16:creationId xmlns:a16="http://schemas.microsoft.com/office/drawing/2014/main" id="{EA542386-3D56-C2AC-F2B2-8178A647D36D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87A32D8D-9D8E-B2CC-FFBD-8BDDF468559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796" name="Rectangle: Rounded Corners 795">
                  <a:extLst>
                    <a:ext uri="{FF2B5EF4-FFF2-40B4-BE49-F238E27FC236}">
                      <a16:creationId xmlns:a16="http://schemas.microsoft.com/office/drawing/2014/main" id="{A63AA303-9510-C8AE-874A-6F181F99EA3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97" name="Rectangle: Rounded Corners 796">
                  <a:extLst>
                    <a:ext uri="{FF2B5EF4-FFF2-40B4-BE49-F238E27FC236}">
                      <a16:creationId xmlns:a16="http://schemas.microsoft.com/office/drawing/2014/main" id="{30A12E1A-827E-CE77-8BD3-89DD540B869D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98" name="Rectangle: Rounded Corners 797">
                  <a:extLst>
                    <a:ext uri="{FF2B5EF4-FFF2-40B4-BE49-F238E27FC236}">
                      <a16:creationId xmlns:a16="http://schemas.microsoft.com/office/drawing/2014/main" id="{6BCB3319-64A7-0C11-6D00-63AF81DF8C0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792" name="TextBox 791">
              <a:extLst>
                <a:ext uri="{FF2B5EF4-FFF2-40B4-BE49-F238E27FC236}">
                  <a16:creationId xmlns:a16="http://schemas.microsoft.com/office/drawing/2014/main" id="{E794D4DD-4484-D59D-3A7D-88D7B308969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793" name="TextBox 792">
              <a:extLst>
                <a:ext uri="{FF2B5EF4-FFF2-40B4-BE49-F238E27FC236}">
                  <a16:creationId xmlns:a16="http://schemas.microsoft.com/office/drawing/2014/main" id="{DA4792E2-54C4-9268-D550-7E6ABF282A33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537550D1-A5AD-1B32-28A3-B2A5F414DCB8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EE91771A-119A-234C-A40C-56ED52CA7BF9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805" name="Rectangle: Rounded Corners 804">
                <a:extLst>
                  <a:ext uri="{FF2B5EF4-FFF2-40B4-BE49-F238E27FC236}">
                    <a16:creationId xmlns:a16="http://schemas.microsoft.com/office/drawing/2014/main" id="{71E13340-935B-4A3E-CEFD-0ED6991FB8F2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6" name="Rectangle: Rounded Corners 805">
                <a:extLst>
                  <a:ext uri="{FF2B5EF4-FFF2-40B4-BE49-F238E27FC236}">
                    <a16:creationId xmlns:a16="http://schemas.microsoft.com/office/drawing/2014/main" id="{BCD95189-3951-D987-4385-C5ABCE678535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7" name="Rectangle: Rounded Corners 806">
                <a:extLst>
                  <a:ext uri="{FF2B5EF4-FFF2-40B4-BE49-F238E27FC236}">
                    <a16:creationId xmlns:a16="http://schemas.microsoft.com/office/drawing/2014/main" id="{94AE376C-48C9-271E-91A4-6FBC1B7F9FA6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8" name="Rectangle: Rounded Corners 807">
                <a:extLst>
                  <a:ext uri="{FF2B5EF4-FFF2-40B4-BE49-F238E27FC236}">
                    <a16:creationId xmlns:a16="http://schemas.microsoft.com/office/drawing/2014/main" id="{A43E87DD-8CCF-12C9-6C15-CDE5CC38C34B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82AD0D46-A144-AA3B-946A-A7DC58C6D0D2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4A3AD197-5595-4B1A-C340-BB52BA7585B9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2530348C-DD95-F6A3-980C-44D2E44D513D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804" name="TextBox 803">
              <a:extLst>
                <a:ext uri="{FF2B5EF4-FFF2-40B4-BE49-F238E27FC236}">
                  <a16:creationId xmlns:a16="http://schemas.microsoft.com/office/drawing/2014/main" id="{641B2F09-2308-A837-FF83-7D429E108C4F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8D2D4ACD-61C1-F0CF-40BC-2309F3FF2144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813" name="Rectangle: Rounded Corners 812">
              <a:extLst>
                <a:ext uri="{FF2B5EF4-FFF2-40B4-BE49-F238E27FC236}">
                  <a16:creationId xmlns:a16="http://schemas.microsoft.com/office/drawing/2014/main" id="{9C2F5CDD-688D-0417-1376-627A46C0BAE1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BC9244F8-EB4F-6BDF-3DF9-7ED7404E96B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5" name="Rectangle 814">
              <a:extLst>
                <a:ext uri="{FF2B5EF4-FFF2-40B4-BE49-F238E27FC236}">
                  <a16:creationId xmlns:a16="http://schemas.microsoft.com/office/drawing/2014/main" id="{EB56F444-FF77-40C8-739C-907D16B0C201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563AD301-4860-3177-E257-0C28B650003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A5B91D96-70A8-1987-F293-14E9D95D6D44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AC7EA3BF-E2E6-999C-B184-6F5082CA4F1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7E0F3EB5-ADA9-3C72-C33B-C64CF6EE13AE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71328AB9-E9D2-0861-6490-073AD772CFB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1" name="Rectangle 820">
              <a:extLst>
                <a:ext uri="{FF2B5EF4-FFF2-40B4-BE49-F238E27FC236}">
                  <a16:creationId xmlns:a16="http://schemas.microsoft.com/office/drawing/2014/main" id="{B37F05DC-3AA6-643D-8FAF-EA1E67EC13EE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2" name="Rectangle 821">
              <a:extLst>
                <a:ext uri="{FF2B5EF4-FFF2-40B4-BE49-F238E27FC236}">
                  <a16:creationId xmlns:a16="http://schemas.microsoft.com/office/drawing/2014/main" id="{EA174D30-1896-A6C0-621E-EB7734CE007E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73A4AD39-EDE8-017F-8B25-769E263E4131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4" name="TextBox 823">
              <a:extLst>
                <a:ext uri="{FF2B5EF4-FFF2-40B4-BE49-F238E27FC236}">
                  <a16:creationId xmlns:a16="http://schemas.microsoft.com/office/drawing/2014/main" id="{9359ED56-A179-F91A-4842-22F14048D47E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1DE215E8-2CD8-C38D-3706-CBDD47AB1ECF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826" name="Rectangle: Rounded Corners 825">
              <a:extLst>
                <a:ext uri="{FF2B5EF4-FFF2-40B4-BE49-F238E27FC236}">
                  <a16:creationId xmlns:a16="http://schemas.microsoft.com/office/drawing/2014/main" id="{0D684AC3-8513-B78F-B355-E68485AB06D2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1D988960-EBFE-A5CD-8507-1269D53EA4CC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2B0CADDB-E002-79F7-DA57-D9FCD4FCDB2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24A6B128-0642-4912-A05B-4DB397FA0C55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AFB3AFD7-6DAF-B640-31CA-E0F8AC15A55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32FAA619-E070-959E-B79F-705AB4EDAF34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B5F47316-C9ED-5B28-5DD4-18AF30AA5EA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797C7FCF-D619-15D6-7929-3FE7004AC57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AD5C17DE-7ECE-1830-A8AF-55B2F298F323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D6E6D3D5-4847-7083-53FD-C6C3B7904512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B7931516-960C-17D7-F463-77B0F4B4F807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7" name="TextBox 836">
              <a:extLst>
                <a:ext uri="{FF2B5EF4-FFF2-40B4-BE49-F238E27FC236}">
                  <a16:creationId xmlns:a16="http://schemas.microsoft.com/office/drawing/2014/main" id="{78782A17-1453-106E-065B-3371421760A6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838" name="Group 837">
            <a:extLst>
              <a:ext uri="{FF2B5EF4-FFF2-40B4-BE49-F238E27FC236}">
                <a16:creationId xmlns:a16="http://schemas.microsoft.com/office/drawing/2014/main" id="{286B67AE-3D44-E6A5-D8D5-8175D8F48A59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839" name="Rectangle: Rounded Corners 838">
              <a:extLst>
                <a:ext uri="{FF2B5EF4-FFF2-40B4-BE49-F238E27FC236}">
                  <a16:creationId xmlns:a16="http://schemas.microsoft.com/office/drawing/2014/main" id="{688B5032-39FF-7B9F-33F6-F8363AF129A7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BCB324FE-0627-46BD-5010-6A461039B96E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3E717CED-1C08-4AD6-AF35-8E28DA3F20E1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D547A15C-B1B5-463C-0039-E2A592090E29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FF33D28D-670A-2328-12FF-8906CA428AE4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2969E32C-31FF-D648-DCFF-44A5496BE15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29D8EC84-A691-139E-1009-644B7AA9729C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8820473E-A62F-BE98-28AD-164C19FD8501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8FE92FE8-28ED-60BB-4AE4-294FE49F073B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112E01FD-0C6D-F152-5FAD-172B5E92E567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BCE6D197-C131-FF26-30E6-B34D78C44935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0" name="TextBox 849">
              <a:extLst>
                <a:ext uri="{FF2B5EF4-FFF2-40B4-BE49-F238E27FC236}">
                  <a16:creationId xmlns:a16="http://schemas.microsoft.com/office/drawing/2014/main" id="{FB1E064D-DE48-4713-AE32-0500BC71CF9D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0CFAAD57-F051-CBEA-1E3F-ED230400CA64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852" name="Rectangle: Rounded Corners 851">
              <a:extLst>
                <a:ext uri="{FF2B5EF4-FFF2-40B4-BE49-F238E27FC236}">
                  <a16:creationId xmlns:a16="http://schemas.microsoft.com/office/drawing/2014/main" id="{A3051F55-FEF1-F6C3-C3F9-3CBECD3F8FF8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3" name="Rectangle: Rounded Corners 852">
              <a:extLst>
                <a:ext uri="{FF2B5EF4-FFF2-40B4-BE49-F238E27FC236}">
                  <a16:creationId xmlns:a16="http://schemas.microsoft.com/office/drawing/2014/main" id="{E3D38A97-E941-8FD6-3FD2-6F11B28F4C75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4" name="Rectangle: Rounded Corners 853">
              <a:extLst>
                <a:ext uri="{FF2B5EF4-FFF2-40B4-BE49-F238E27FC236}">
                  <a16:creationId xmlns:a16="http://schemas.microsoft.com/office/drawing/2014/main" id="{67B51D9C-D6E2-8CD0-9D97-0537E8E436FA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6E5F295E-8BEA-7782-9F7F-378C4DE78B99}"/>
              </a:ext>
            </a:extLst>
          </p:cNvPr>
          <p:cNvGrpSpPr/>
          <p:nvPr/>
        </p:nvGrpSpPr>
        <p:grpSpPr>
          <a:xfrm>
            <a:off x="2185517" y="1959122"/>
            <a:ext cx="1092406" cy="1125327"/>
            <a:chOff x="2393982" y="2722149"/>
            <a:chExt cx="1092406" cy="1125327"/>
          </a:xfrm>
        </p:grpSpPr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4AF3D043-3AFF-1B18-9958-C612935AA24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59" name="Group 858">
                <a:extLst>
                  <a:ext uri="{FF2B5EF4-FFF2-40B4-BE49-F238E27FC236}">
                    <a16:creationId xmlns:a16="http://schemas.microsoft.com/office/drawing/2014/main" id="{3EBD90C4-27DE-40E8-B77C-80C027C0EF95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64" name="Rectangle: Rounded Corners 863">
                  <a:extLst>
                    <a:ext uri="{FF2B5EF4-FFF2-40B4-BE49-F238E27FC236}">
                      <a16:creationId xmlns:a16="http://schemas.microsoft.com/office/drawing/2014/main" id="{C324378D-D933-F073-6D70-E5F6DDD942A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5" name="Rectangle: Rounded Corners 864">
                  <a:extLst>
                    <a:ext uri="{FF2B5EF4-FFF2-40B4-BE49-F238E27FC236}">
                      <a16:creationId xmlns:a16="http://schemas.microsoft.com/office/drawing/2014/main" id="{316EB13D-E463-25CF-6483-37E0B0A4BAEB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6" name="Rectangle: Rounded Corners 865">
                  <a:extLst>
                    <a:ext uri="{FF2B5EF4-FFF2-40B4-BE49-F238E27FC236}">
                      <a16:creationId xmlns:a16="http://schemas.microsoft.com/office/drawing/2014/main" id="{44C2A47C-8032-49C5-F396-704629F2EB99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60" name="Group 859">
                <a:extLst>
                  <a:ext uri="{FF2B5EF4-FFF2-40B4-BE49-F238E27FC236}">
                    <a16:creationId xmlns:a16="http://schemas.microsoft.com/office/drawing/2014/main" id="{FCD54EF1-43C0-71D6-F1DD-34C040220BA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61" name="Rectangle: Rounded Corners 860">
                  <a:extLst>
                    <a:ext uri="{FF2B5EF4-FFF2-40B4-BE49-F238E27FC236}">
                      <a16:creationId xmlns:a16="http://schemas.microsoft.com/office/drawing/2014/main" id="{A42F0AF5-1411-77F7-2421-8286A912C50C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2" name="Rectangle: Rounded Corners 861">
                  <a:extLst>
                    <a:ext uri="{FF2B5EF4-FFF2-40B4-BE49-F238E27FC236}">
                      <a16:creationId xmlns:a16="http://schemas.microsoft.com/office/drawing/2014/main" id="{276A9DB0-16AC-C032-4F72-34AC0E5EC71B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63" name="Rectangle: Rounded Corners 862">
                  <a:extLst>
                    <a:ext uri="{FF2B5EF4-FFF2-40B4-BE49-F238E27FC236}">
                      <a16:creationId xmlns:a16="http://schemas.microsoft.com/office/drawing/2014/main" id="{AC68746E-EFD6-2D25-12B2-82BA6F2D5BF1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57" name="TextBox 856">
              <a:extLst>
                <a:ext uri="{FF2B5EF4-FFF2-40B4-BE49-F238E27FC236}">
                  <a16:creationId xmlns:a16="http://schemas.microsoft.com/office/drawing/2014/main" id="{8B5ED1DE-46DD-E048-6ABD-DCD75F9BD9B7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858" name="TextBox 857">
              <a:extLst>
                <a:ext uri="{FF2B5EF4-FFF2-40B4-BE49-F238E27FC236}">
                  <a16:creationId xmlns:a16="http://schemas.microsoft.com/office/drawing/2014/main" id="{29210E15-242D-C3E2-80B8-EED34AEE89AA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D17906B1-874A-DB7E-C187-512AF18B3BB5}"/>
              </a:ext>
            </a:extLst>
          </p:cNvPr>
          <p:cNvGrpSpPr/>
          <p:nvPr/>
        </p:nvGrpSpPr>
        <p:grpSpPr>
          <a:xfrm>
            <a:off x="3461656" y="1946148"/>
            <a:ext cx="1092406" cy="1125327"/>
            <a:chOff x="2393982" y="2722149"/>
            <a:chExt cx="1092406" cy="1125327"/>
          </a:xfrm>
        </p:grpSpPr>
        <p:grpSp>
          <p:nvGrpSpPr>
            <p:cNvPr id="868" name="Group 867">
              <a:extLst>
                <a:ext uri="{FF2B5EF4-FFF2-40B4-BE49-F238E27FC236}">
                  <a16:creationId xmlns:a16="http://schemas.microsoft.com/office/drawing/2014/main" id="{B9B4114B-3CF3-6983-0BAD-B11BB296EB52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871" name="Group 870">
                <a:extLst>
                  <a:ext uri="{FF2B5EF4-FFF2-40B4-BE49-F238E27FC236}">
                    <a16:creationId xmlns:a16="http://schemas.microsoft.com/office/drawing/2014/main" id="{2EB04F5B-B3E9-567C-A56F-CB373FC2B11E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876" name="Rectangle: Rounded Corners 875">
                  <a:extLst>
                    <a:ext uri="{FF2B5EF4-FFF2-40B4-BE49-F238E27FC236}">
                      <a16:creationId xmlns:a16="http://schemas.microsoft.com/office/drawing/2014/main" id="{97B0F122-B373-C31D-CD69-9FFB8033B482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7" name="Rectangle: Rounded Corners 876">
                  <a:extLst>
                    <a:ext uri="{FF2B5EF4-FFF2-40B4-BE49-F238E27FC236}">
                      <a16:creationId xmlns:a16="http://schemas.microsoft.com/office/drawing/2014/main" id="{A74147E0-24C6-4E77-1146-B27619E6005D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78" name="Rectangle: Rounded Corners 877">
                  <a:extLst>
                    <a:ext uri="{FF2B5EF4-FFF2-40B4-BE49-F238E27FC236}">
                      <a16:creationId xmlns:a16="http://schemas.microsoft.com/office/drawing/2014/main" id="{FB84BB9B-AEFE-EE4C-1418-A12C25CD5D18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872" name="Group 871">
                <a:extLst>
                  <a:ext uri="{FF2B5EF4-FFF2-40B4-BE49-F238E27FC236}">
                    <a16:creationId xmlns:a16="http://schemas.microsoft.com/office/drawing/2014/main" id="{D8D588B1-2602-5A35-D941-90345B651C1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873" name="Rectangle: Rounded Corners 872">
                  <a:extLst>
                    <a:ext uri="{FF2B5EF4-FFF2-40B4-BE49-F238E27FC236}">
                      <a16:creationId xmlns:a16="http://schemas.microsoft.com/office/drawing/2014/main" id="{E2E3B721-6174-5A16-E88A-115A8828759C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4" name="Rectangle: Rounded Corners 873">
                  <a:extLst>
                    <a:ext uri="{FF2B5EF4-FFF2-40B4-BE49-F238E27FC236}">
                      <a16:creationId xmlns:a16="http://schemas.microsoft.com/office/drawing/2014/main" id="{F53D67A2-0F09-8DCD-8953-B29AB9FA9CA8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5" name="Rectangle: Rounded Corners 874">
                  <a:extLst>
                    <a:ext uri="{FF2B5EF4-FFF2-40B4-BE49-F238E27FC236}">
                      <a16:creationId xmlns:a16="http://schemas.microsoft.com/office/drawing/2014/main" id="{7FBB1D64-DECB-944C-DC33-B9093188557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AAE50FE7-E99E-7A9D-EC9F-1DDC3151F24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870" name="TextBox 869">
              <a:extLst>
                <a:ext uri="{FF2B5EF4-FFF2-40B4-BE49-F238E27FC236}">
                  <a16:creationId xmlns:a16="http://schemas.microsoft.com/office/drawing/2014/main" id="{20768B56-AF9D-105A-C4A8-7FC007200D89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879" name="Group 878">
            <a:extLst>
              <a:ext uri="{FF2B5EF4-FFF2-40B4-BE49-F238E27FC236}">
                <a16:creationId xmlns:a16="http://schemas.microsoft.com/office/drawing/2014/main" id="{8840C6E7-DB94-827B-2756-689C944F319B}"/>
              </a:ext>
            </a:extLst>
          </p:cNvPr>
          <p:cNvGrpSpPr/>
          <p:nvPr/>
        </p:nvGrpSpPr>
        <p:grpSpPr>
          <a:xfrm>
            <a:off x="2022267" y="3302842"/>
            <a:ext cx="1025326" cy="971734"/>
            <a:chOff x="5673644" y="1967185"/>
            <a:chExt cx="1025326" cy="971734"/>
          </a:xfrm>
        </p:grpSpPr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679F63DC-5A38-FC47-B7B5-848906C98A7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882" name="Rectangle: Rounded Corners 881">
                <a:extLst>
                  <a:ext uri="{FF2B5EF4-FFF2-40B4-BE49-F238E27FC236}">
                    <a16:creationId xmlns:a16="http://schemas.microsoft.com/office/drawing/2014/main" id="{843BFB6E-AA63-730A-830E-1DD25794DE5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3" name="Rectangle: Rounded Corners 882">
                <a:extLst>
                  <a:ext uri="{FF2B5EF4-FFF2-40B4-BE49-F238E27FC236}">
                    <a16:creationId xmlns:a16="http://schemas.microsoft.com/office/drawing/2014/main" id="{68107AF9-9458-8242-6406-983BE724CD7F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4" name="Rectangle: Rounded Corners 883">
                <a:extLst>
                  <a:ext uri="{FF2B5EF4-FFF2-40B4-BE49-F238E27FC236}">
                    <a16:creationId xmlns:a16="http://schemas.microsoft.com/office/drawing/2014/main" id="{BF29494D-F221-2FE7-E86F-261D8B90334E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5" name="Rectangle: Rounded Corners 884">
                <a:extLst>
                  <a:ext uri="{FF2B5EF4-FFF2-40B4-BE49-F238E27FC236}">
                    <a16:creationId xmlns:a16="http://schemas.microsoft.com/office/drawing/2014/main" id="{EB112865-DACD-3012-42C4-9D31628B4DC9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6" name="Rectangle 885">
                <a:extLst>
                  <a:ext uri="{FF2B5EF4-FFF2-40B4-BE49-F238E27FC236}">
                    <a16:creationId xmlns:a16="http://schemas.microsoft.com/office/drawing/2014/main" id="{29DA7906-B4A0-8FA1-5109-CE7E688731FF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B0C23913-5F2C-65E4-71D2-B8250CB92F0E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C0FC584E-BD0E-3DD7-3CF0-16E6A8C6F3C3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881" name="TextBox 880">
              <a:extLst>
                <a:ext uri="{FF2B5EF4-FFF2-40B4-BE49-F238E27FC236}">
                  <a16:creationId xmlns:a16="http://schemas.microsoft.com/office/drawing/2014/main" id="{9A769E7D-32BC-8BF8-CBDB-587416FBBD87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47C8261F-9DDF-C913-2B18-C0F6FBA650F7}"/>
              </a:ext>
            </a:extLst>
          </p:cNvPr>
          <p:cNvGrpSpPr/>
          <p:nvPr/>
        </p:nvGrpSpPr>
        <p:grpSpPr>
          <a:xfrm>
            <a:off x="3029055" y="3311001"/>
            <a:ext cx="1025326" cy="957088"/>
            <a:chOff x="4623346" y="1967185"/>
            <a:chExt cx="1025326" cy="957088"/>
          </a:xfrm>
        </p:grpSpPr>
        <p:sp>
          <p:nvSpPr>
            <p:cNvPr id="890" name="Rectangle: Rounded Corners 889">
              <a:extLst>
                <a:ext uri="{FF2B5EF4-FFF2-40B4-BE49-F238E27FC236}">
                  <a16:creationId xmlns:a16="http://schemas.microsoft.com/office/drawing/2014/main" id="{2B7F7EEE-2F1E-3980-48B5-9FAF5B90C04F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9DD3C746-2F4D-F7D0-8A56-B973CC1B9596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0A2804D-3866-3A09-7D02-DAC604840E42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B4558158-23FE-CEC6-B26D-DD627D2B3C57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9312A39F-F8E6-76E7-FD1B-EE45AE499209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54E6282A-01B0-6FAD-1CA9-E1CA1746D44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077D234F-9792-EAD1-135F-87E35CCF7DDA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5D0A1545-B77A-D837-189A-3CA1B4B4963E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0F1F1CEB-ADD5-9237-AB91-D7D7ED9E35FA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54277047-28CA-C4FA-10CC-6A2BB8A58CC2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E5409FAA-C44D-6233-E5D8-7935B9FCB46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1" name="TextBox 900">
              <a:extLst>
                <a:ext uri="{FF2B5EF4-FFF2-40B4-BE49-F238E27FC236}">
                  <a16:creationId xmlns:a16="http://schemas.microsoft.com/office/drawing/2014/main" id="{5E3E9631-C689-0161-D7A3-635B9893B1F2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902" name="Group 901">
            <a:extLst>
              <a:ext uri="{FF2B5EF4-FFF2-40B4-BE49-F238E27FC236}">
                <a16:creationId xmlns:a16="http://schemas.microsoft.com/office/drawing/2014/main" id="{CAA5ABF7-C160-5D77-C849-5F953473EB35}"/>
              </a:ext>
            </a:extLst>
          </p:cNvPr>
          <p:cNvGrpSpPr/>
          <p:nvPr/>
        </p:nvGrpSpPr>
        <p:grpSpPr>
          <a:xfrm>
            <a:off x="2002618" y="4508098"/>
            <a:ext cx="1025326" cy="1110977"/>
            <a:chOff x="4623346" y="1967185"/>
            <a:chExt cx="1025326" cy="1110977"/>
          </a:xfrm>
        </p:grpSpPr>
        <p:sp>
          <p:nvSpPr>
            <p:cNvPr id="903" name="Rectangle: Rounded Corners 902">
              <a:extLst>
                <a:ext uri="{FF2B5EF4-FFF2-40B4-BE49-F238E27FC236}">
                  <a16:creationId xmlns:a16="http://schemas.microsoft.com/office/drawing/2014/main" id="{5EF2A3A1-D12E-7F9A-0CCF-C29B95172263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3622745F-53DB-1E69-B831-20F31D7AE7EC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B6B77C83-2580-6D85-D55E-F7BB1B1EDFF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B88F020C-AB59-37FF-33B2-CD9E9AE07C91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9FF8CD33-ACF0-1015-109B-C7D6122C869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82040D77-EBD3-BB43-FE0B-807F89722CD0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9" name="Rectangle 908">
              <a:extLst>
                <a:ext uri="{FF2B5EF4-FFF2-40B4-BE49-F238E27FC236}">
                  <a16:creationId xmlns:a16="http://schemas.microsoft.com/office/drawing/2014/main" id="{303DD3AE-E7FF-4A0F-02DB-E0548DF8A345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FEF17B3D-09A5-A4A5-83BB-4AA58FC2B4E5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2BD6E336-C984-0E47-0FC2-B23E878D83C1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49542F99-8A95-DFE8-3A0A-D3DF39846329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3" name="Rectangle 912">
              <a:extLst>
                <a:ext uri="{FF2B5EF4-FFF2-40B4-BE49-F238E27FC236}">
                  <a16:creationId xmlns:a16="http://schemas.microsoft.com/office/drawing/2014/main" id="{2C6E0559-1FE6-0240-5159-387873049BE0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4" name="TextBox 913">
              <a:extLst>
                <a:ext uri="{FF2B5EF4-FFF2-40B4-BE49-F238E27FC236}">
                  <a16:creationId xmlns:a16="http://schemas.microsoft.com/office/drawing/2014/main" id="{9D09EBFF-E336-94EA-D39A-2B486D655C5C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 Script</a:t>
              </a:r>
            </a:p>
          </p:txBody>
        </p:sp>
      </p:grpSp>
      <p:grpSp>
        <p:nvGrpSpPr>
          <p:cNvPr id="915" name="Group 914">
            <a:extLst>
              <a:ext uri="{FF2B5EF4-FFF2-40B4-BE49-F238E27FC236}">
                <a16:creationId xmlns:a16="http://schemas.microsoft.com/office/drawing/2014/main" id="{FCD2E485-620B-6196-DFD0-F61D15357949}"/>
              </a:ext>
            </a:extLst>
          </p:cNvPr>
          <p:cNvGrpSpPr/>
          <p:nvPr/>
        </p:nvGrpSpPr>
        <p:grpSpPr>
          <a:xfrm>
            <a:off x="3037817" y="4503433"/>
            <a:ext cx="1025326" cy="957088"/>
            <a:chOff x="4623346" y="1967185"/>
            <a:chExt cx="1025326" cy="957088"/>
          </a:xfrm>
        </p:grpSpPr>
        <p:sp>
          <p:nvSpPr>
            <p:cNvPr id="916" name="Rectangle: Rounded Corners 915">
              <a:extLst>
                <a:ext uri="{FF2B5EF4-FFF2-40B4-BE49-F238E27FC236}">
                  <a16:creationId xmlns:a16="http://schemas.microsoft.com/office/drawing/2014/main" id="{E8DD48E3-CACD-4552-C2F6-4BF7789A0A65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AC87DA02-9C4A-6C7F-4EBC-10495458DAF0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C2478084-A7FB-E435-760D-3CDC66E0CDE1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9DC3605B-67A7-093E-96B8-6AE0EECF9F8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BFAC87B1-FE46-0FA1-3DA6-69BEECD90A1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6381C2DB-C527-C6B4-8335-9333CA9C25F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5532D800-B258-95A0-624E-40826F8CFB2D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85D25031-982D-1434-1525-23297E1637E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EAE54D07-89E1-A7B9-5FD3-2173461C8D22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5E174528-975E-BC9B-38F6-00B77650F190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8A3B1FC8-9A3B-3DC0-64FC-1ABAD36AC9C5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7" name="TextBox 926">
              <a:extLst>
                <a:ext uri="{FF2B5EF4-FFF2-40B4-BE49-F238E27FC236}">
                  <a16:creationId xmlns:a16="http://schemas.microsoft.com/office/drawing/2014/main" id="{C47BFBBD-1FA8-F630-97A6-431FD58BD46A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928" name="Group 927">
            <a:extLst>
              <a:ext uri="{FF2B5EF4-FFF2-40B4-BE49-F238E27FC236}">
                <a16:creationId xmlns:a16="http://schemas.microsoft.com/office/drawing/2014/main" id="{5E90477E-507D-CF03-BC56-156B73D12986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929" name="Rectangle: Rounded Corners 928">
              <a:extLst>
                <a:ext uri="{FF2B5EF4-FFF2-40B4-BE49-F238E27FC236}">
                  <a16:creationId xmlns:a16="http://schemas.microsoft.com/office/drawing/2014/main" id="{21A58690-4DC6-D5B0-C986-7A2D1CF4D796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0" name="Rectangle: Rounded Corners 929">
              <a:extLst>
                <a:ext uri="{FF2B5EF4-FFF2-40B4-BE49-F238E27FC236}">
                  <a16:creationId xmlns:a16="http://schemas.microsoft.com/office/drawing/2014/main" id="{860E8FF4-878C-A2DB-3F4B-C47A90F014DC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1" name="Rectangle: Rounded Corners 930">
              <a:extLst>
                <a:ext uri="{FF2B5EF4-FFF2-40B4-BE49-F238E27FC236}">
                  <a16:creationId xmlns:a16="http://schemas.microsoft.com/office/drawing/2014/main" id="{7B505A12-9BE1-1C6E-C965-3EBBDFF19253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2" name="Group 931">
            <a:extLst>
              <a:ext uri="{FF2B5EF4-FFF2-40B4-BE49-F238E27FC236}">
                <a16:creationId xmlns:a16="http://schemas.microsoft.com/office/drawing/2014/main" id="{2F6B2BC4-255F-4A2D-E28D-390DDDECA3A2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933" name="Rectangle: Rounded Corners 932">
              <a:extLst>
                <a:ext uri="{FF2B5EF4-FFF2-40B4-BE49-F238E27FC236}">
                  <a16:creationId xmlns:a16="http://schemas.microsoft.com/office/drawing/2014/main" id="{21E4EDD2-3539-223C-AD81-81F0E1E2FEC7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4" name="Rectangle: Rounded Corners 933">
              <a:extLst>
                <a:ext uri="{FF2B5EF4-FFF2-40B4-BE49-F238E27FC236}">
                  <a16:creationId xmlns:a16="http://schemas.microsoft.com/office/drawing/2014/main" id="{C9503B7E-A249-E170-F3FC-4CF5B73D11C7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5" name="Rectangle: Rounded Corners 934">
              <a:extLst>
                <a:ext uri="{FF2B5EF4-FFF2-40B4-BE49-F238E27FC236}">
                  <a16:creationId xmlns:a16="http://schemas.microsoft.com/office/drawing/2014/main" id="{C48027D4-8597-7CFB-3F34-5C137FDA50F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6" name="Group 935">
            <a:extLst>
              <a:ext uri="{FF2B5EF4-FFF2-40B4-BE49-F238E27FC236}">
                <a16:creationId xmlns:a16="http://schemas.microsoft.com/office/drawing/2014/main" id="{A33EAC5F-0795-EDA7-6CF7-4DF169ECC4E8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937" name="Group 936">
              <a:extLst>
                <a:ext uri="{FF2B5EF4-FFF2-40B4-BE49-F238E27FC236}">
                  <a16:creationId xmlns:a16="http://schemas.microsoft.com/office/drawing/2014/main" id="{13B5E154-9377-2B03-1D4F-579AE102ADD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29BECB7A-E916-2569-1793-589370F55FD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944" name="Rectangle: Rounded Corners 943">
                  <a:extLst>
                    <a:ext uri="{FF2B5EF4-FFF2-40B4-BE49-F238E27FC236}">
                      <a16:creationId xmlns:a16="http://schemas.microsoft.com/office/drawing/2014/main" id="{14D38D79-18AE-BC88-71A5-A1B9F34593D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5" name="Rectangle: Rounded Corners 944">
                  <a:extLst>
                    <a:ext uri="{FF2B5EF4-FFF2-40B4-BE49-F238E27FC236}">
                      <a16:creationId xmlns:a16="http://schemas.microsoft.com/office/drawing/2014/main" id="{3085F2D0-4E54-96E9-4E3B-4D941F55EC3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46" name="Rectangle: Rounded Corners 945">
                  <a:extLst>
                    <a:ext uri="{FF2B5EF4-FFF2-40B4-BE49-F238E27FC236}">
                      <a16:creationId xmlns:a16="http://schemas.microsoft.com/office/drawing/2014/main" id="{C53E3E83-0DCD-32D6-B5D1-43F1CFB1A6C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940" name="Group 939">
                <a:extLst>
                  <a:ext uri="{FF2B5EF4-FFF2-40B4-BE49-F238E27FC236}">
                    <a16:creationId xmlns:a16="http://schemas.microsoft.com/office/drawing/2014/main" id="{8336752F-589A-28C7-B5B0-713E28CE3ED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941" name="Rectangle: Rounded Corners 940">
                  <a:extLst>
                    <a:ext uri="{FF2B5EF4-FFF2-40B4-BE49-F238E27FC236}">
                      <a16:creationId xmlns:a16="http://schemas.microsoft.com/office/drawing/2014/main" id="{0F19BC84-0409-87B7-61EA-6564A8FB00F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2" name="Rectangle: Rounded Corners 941">
                  <a:extLst>
                    <a:ext uri="{FF2B5EF4-FFF2-40B4-BE49-F238E27FC236}">
                      <a16:creationId xmlns:a16="http://schemas.microsoft.com/office/drawing/2014/main" id="{6C5340CA-3123-F1E3-38EA-17728A25F9D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43" name="Rectangle: Rounded Corners 942">
                  <a:extLst>
                    <a:ext uri="{FF2B5EF4-FFF2-40B4-BE49-F238E27FC236}">
                      <a16:creationId xmlns:a16="http://schemas.microsoft.com/office/drawing/2014/main" id="{0A8FA192-49F1-CF3B-4AC4-E0D2EFB615C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3A3EA438-F747-60FA-00AE-8E0EB875D1F3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DC51D9D9-1D3E-B2CC-EA02-95B711691063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BEF4EE36-C7A6-EDB9-FFC3-74EA7B40270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950" name="Group 949">
                <a:extLst>
                  <a:ext uri="{FF2B5EF4-FFF2-40B4-BE49-F238E27FC236}">
                    <a16:creationId xmlns:a16="http://schemas.microsoft.com/office/drawing/2014/main" id="{AC1BD3BB-897E-4E05-32F1-0665498A394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955" name="Rectangle: Rounded Corners 954">
                  <a:extLst>
                    <a:ext uri="{FF2B5EF4-FFF2-40B4-BE49-F238E27FC236}">
                      <a16:creationId xmlns:a16="http://schemas.microsoft.com/office/drawing/2014/main" id="{2017F989-CD6D-4414-244C-E752B9AD63D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56" name="Rectangle: Rounded Corners 955">
                  <a:extLst>
                    <a:ext uri="{FF2B5EF4-FFF2-40B4-BE49-F238E27FC236}">
                      <a16:creationId xmlns:a16="http://schemas.microsoft.com/office/drawing/2014/main" id="{EA608DCF-30FF-F72F-0274-C9E2AA241E3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57" name="Rectangle: Rounded Corners 956">
                  <a:extLst>
                    <a:ext uri="{FF2B5EF4-FFF2-40B4-BE49-F238E27FC236}">
                      <a16:creationId xmlns:a16="http://schemas.microsoft.com/office/drawing/2014/main" id="{655DC230-C719-1893-B8B8-054D2E76E936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951" name="Group 950">
                <a:extLst>
                  <a:ext uri="{FF2B5EF4-FFF2-40B4-BE49-F238E27FC236}">
                    <a16:creationId xmlns:a16="http://schemas.microsoft.com/office/drawing/2014/main" id="{FF6ED93C-936F-6B07-C871-2F164E1E641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952" name="Rectangle: Rounded Corners 951">
                  <a:extLst>
                    <a:ext uri="{FF2B5EF4-FFF2-40B4-BE49-F238E27FC236}">
                      <a16:creationId xmlns:a16="http://schemas.microsoft.com/office/drawing/2014/main" id="{570CEAAF-FB05-9378-4433-929DF81F8643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53" name="Rectangle: Rounded Corners 952">
                  <a:extLst>
                    <a:ext uri="{FF2B5EF4-FFF2-40B4-BE49-F238E27FC236}">
                      <a16:creationId xmlns:a16="http://schemas.microsoft.com/office/drawing/2014/main" id="{D8A04F98-F9A4-C686-4C2F-28364E5BDA1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54" name="Rectangle: Rounded Corners 953">
                  <a:extLst>
                    <a:ext uri="{FF2B5EF4-FFF2-40B4-BE49-F238E27FC236}">
                      <a16:creationId xmlns:a16="http://schemas.microsoft.com/office/drawing/2014/main" id="{05CB61CC-DE42-259C-DFD3-9C6BE0961EE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949" name="TextBox 948">
              <a:extLst>
                <a:ext uri="{FF2B5EF4-FFF2-40B4-BE49-F238E27FC236}">
                  <a16:creationId xmlns:a16="http://schemas.microsoft.com/office/drawing/2014/main" id="{BADB12CB-61AB-04A4-A58E-B2FC26A0D85D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94A0D7F4-8472-1507-D7B5-95192129FF54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959" name="Group 958">
              <a:extLst>
                <a:ext uri="{FF2B5EF4-FFF2-40B4-BE49-F238E27FC236}">
                  <a16:creationId xmlns:a16="http://schemas.microsoft.com/office/drawing/2014/main" id="{F1055D56-370C-9FF0-F824-468D4B03580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961" name="Group 960">
                <a:extLst>
                  <a:ext uri="{FF2B5EF4-FFF2-40B4-BE49-F238E27FC236}">
                    <a16:creationId xmlns:a16="http://schemas.microsoft.com/office/drawing/2014/main" id="{C7AC4EA2-4FE3-8FD8-75B7-23910F05684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966" name="Rectangle: Rounded Corners 965">
                  <a:extLst>
                    <a:ext uri="{FF2B5EF4-FFF2-40B4-BE49-F238E27FC236}">
                      <a16:creationId xmlns:a16="http://schemas.microsoft.com/office/drawing/2014/main" id="{7766F144-84EB-DABE-8592-9D209ABF1BE4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67" name="Rectangle: Rounded Corners 966">
                  <a:extLst>
                    <a:ext uri="{FF2B5EF4-FFF2-40B4-BE49-F238E27FC236}">
                      <a16:creationId xmlns:a16="http://schemas.microsoft.com/office/drawing/2014/main" id="{DE6DA74D-4627-0BA9-4241-BD9CE42C62B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8" name="Rectangle: Rounded Corners 967">
                  <a:extLst>
                    <a:ext uri="{FF2B5EF4-FFF2-40B4-BE49-F238E27FC236}">
                      <a16:creationId xmlns:a16="http://schemas.microsoft.com/office/drawing/2014/main" id="{C4EC9003-2C6E-0A4F-806C-FAAFD625957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962" name="Group 961">
                <a:extLst>
                  <a:ext uri="{FF2B5EF4-FFF2-40B4-BE49-F238E27FC236}">
                    <a16:creationId xmlns:a16="http://schemas.microsoft.com/office/drawing/2014/main" id="{ED7E009F-1C05-7A5F-A972-16691E7DA7E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963" name="Rectangle: Rounded Corners 962">
                  <a:extLst>
                    <a:ext uri="{FF2B5EF4-FFF2-40B4-BE49-F238E27FC236}">
                      <a16:creationId xmlns:a16="http://schemas.microsoft.com/office/drawing/2014/main" id="{4348815F-23A4-B689-B28F-0B1C57A3086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64" name="Rectangle: Rounded Corners 963">
                  <a:extLst>
                    <a:ext uri="{FF2B5EF4-FFF2-40B4-BE49-F238E27FC236}">
                      <a16:creationId xmlns:a16="http://schemas.microsoft.com/office/drawing/2014/main" id="{7AE1A2B6-0486-60AD-622E-707749A6829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65" name="Rectangle: Rounded Corners 964">
                  <a:extLst>
                    <a:ext uri="{FF2B5EF4-FFF2-40B4-BE49-F238E27FC236}">
                      <a16:creationId xmlns:a16="http://schemas.microsoft.com/office/drawing/2014/main" id="{79D84C67-5CAE-43A0-8ABB-556F9A0DBFCA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ACA40896-B74F-5157-D4A5-68DE690F7128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969" name="Group 968">
            <a:extLst>
              <a:ext uri="{FF2B5EF4-FFF2-40B4-BE49-F238E27FC236}">
                <a16:creationId xmlns:a16="http://schemas.microsoft.com/office/drawing/2014/main" id="{3A4345DC-4253-3AD4-F7CA-90D69986DD4C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119979A5-D797-504C-B1C0-0E6BCD8D7558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6AAD4FD1-53AD-5C2F-1841-ED3EDF5DCC8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977" name="Rectangle: Rounded Corners 976">
                  <a:extLst>
                    <a:ext uri="{FF2B5EF4-FFF2-40B4-BE49-F238E27FC236}">
                      <a16:creationId xmlns:a16="http://schemas.microsoft.com/office/drawing/2014/main" id="{8CCCF6F0-E143-E117-1BAD-78472123785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78" name="Rectangle: Rounded Corners 977">
                  <a:extLst>
                    <a:ext uri="{FF2B5EF4-FFF2-40B4-BE49-F238E27FC236}">
                      <a16:creationId xmlns:a16="http://schemas.microsoft.com/office/drawing/2014/main" id="{570A9DF7-8800-0011-CFE9-57C6A7B8D24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79" name="Rectangle: Rounded Corners 978">
                  <a:extLst>
                    <a:ext uri="{FF2B5EF4-FFF2-40B4-BE49-F238E27FC236}">
                      <a16:creationId xmlns:a16="http://schemas.microsoft.com/office/drawing/2014/main" id="{4E2D2517-29F2-DC38-9BE7-8BBD946E8DCA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0700DA71-7E1D-3950-13A1-23CE453C8B0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974" name="Rectangle: Rounded Corners 973">
                  <a:extLst>
                    <a:ext uri="{FF2B5EF4-FFF2-40B4-BE49-F238E27FC236}">
                      <a16:creationId xmlns:a16="http://schemas.microsoft.com/office/drawing/2014/main" id="{904B5C91-F9F6-5577-FA2B-B04087027F81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75" name="Rectangle: Rounded Corners 974">
                  <a:extLst>
                    <a:ext uri="{FF2B5EF4-FFF2-40B4-BE49-F238E27FC236}">
                      <a16:creationId xmlns:a16="http://schemas.microsoft.com/office/drawing/2014/main" id="{617F714D-B1C1-6D5F-4FF1-3BA308BFE32C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76" name="Rectangle: Rounded Corners 975">
                  <a:extLst>
                    <a:ext uri="{FF2B5EF4-FFF2-40B4-BE49-F238E27FC236}">
                      <a16:creationId xmlns:a16="http://schemas.microsoft.com/office/drawing/2014/main" id="{5451B2A3-C29F-F736-8138-44B8506357D7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971" name="TextBox 970">
              <a:extLst>
                <a:ext uri="{FF2B5EF4-FFF2-40B4-BE49-F238E27FC236}">
                  <a16:creationId xmlns:a16="http://schemas.microsoft.com/office/drawing/2014/main" id="{C3281A9C-D283-A3F4-DE15-C5C49C673CD3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5694BD6E-53DF-A0AE-AA95-38A764B75688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981" name="Group 980">
              <a:extLst>
                <a:ext uri="{FF2B5EF4-FFF2-40B4-BE49-F238E27FC236}">
                  <a16:creationId xmlns:a16="http://schemas.microsoft.com/office/drawing/2014/main" id="{84020C6C-7E6B-770D-AF20-C248C7109ED2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86" name="Rectangle: Rounded Corners 985">
                <a:extLst>
                  <a:ext uri="{FF2B5EF4-FFF2-40B4-BE49-F238E27FC236}">
                    <a16:creationId xmlns:a16="http://schemas.microsoft.com/office/drawing/2014/main" id="{17C8F131-3EE0-91FB-AA9F-E52FB1E92AAC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7" name="Rectangle: Rounded Corners 986">
                <a:extLst>
                  <a:ext uri="{FF2B5EF4-FFF2-40B4-BE49-F238E27FC236}">
                    <a16:creationId xmlns:a16="http://schemas.microsoft.com/office/drawing/2014/main" id="{A5F5893F-6293-8744-B305-EDB78F9CE170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8" name="Rectangle: Rounded Corners 987">
                <a:extLst>
                  <a:ext uri="{FF2B5EF4-FFF2-40B4-BE49-F238E27FC236}">
                    <a16:creationId xmlns:a16="http://schemas.microsoft.com/office/drawing/2014/main" id="{266559C0-8903-B8D0-0EEE-3BF74FAF2E1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82" name="Group 981">
              <a:extLst>
                <a:ext uri="{FF2B5EF4-FFF2-40B4-BE49-F238E27FC236}">
                  <a16:creationId xmlns:a16="http://schemas.microsoft.com/office/drawing/2014/main" id="{42644905-362C-5614-D4DB-617401129CA3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983" name="Rectangle: Rounded Corners 982">
                <a:extLst>
                  <a:ext uri="{FF2B5EF4-FFF2-40B4-BE49-F238E27FC236}">
                    <a16:creationId xmlns:a16="http://schemas.microsoft.com/office/drawing/2014/main" id="{C43AED1B-720D-59A6-F8F1-2A0240EB209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4" name="Rectangle: Rounded Corners 983">
                <a:extLst>
                  <a:ext uri="{FF2B5EF4-FFF2-40B4-BE49-F238E27FC236}">
                    <a16:creationId xmlns:a16="http://schemas.microsoft.com/office/drawing/2014/main" id="{D97BC9DC-F66C-A9D5-723B-92D496D23ACB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5" name="Rectangle: Rounded Corners 984">
                <a:extLst>
                  <a:ext uri="{FF2B5EF4-FFF2-40B4-BE49-F238E27FC236}">
                    <a16:creationId xmlns:a16="http://schemas.microsoft.com/office/drawing/2014/main" id="{6E24DAD6-E7E0-0D9E-E402-6D7D9E94FCB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40A07541-0A98-083B-F037-939ADF124AF2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990" name="Group 989">
              <a:extLst>
                <a:ext uri="{FF2B5EF4-FFF2-40B4-BE49-F238E27FC236}">
                  <a16:creationId xmlns:a16="http://schemas.microsoft.com/office/drawing/2014/main" id="{465DA2E5-60AF-0D72-3B7D-178DE744C71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995" name="Rectangle: Rounded Corners 994">
                <a:extLst>
                  <a:ext uri="{FF2B5EF4-FFF2-40B4-BE49-F238E27FC236}">
                    <a16:creationId xmlns:a16="http://schemas.microsoft.com/office/drawing/2014/main" id="{16BA38F5-ADBD-B6B2-33B6-42CD4A1F3BC7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6" name="Rectangle: Rounded Corners 995">
                <a:extLst>
                  <a:ext uri="{FF2B5EF4-FFF2-40B4-BE49-F238E27FC236}">
                    <a16:creationId xmlns:a16="http://schemas.microsoft.com/office/drawing/2014/main" id="{64A4E13C-7CD7-85EA-EE12-1D8118019AB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7" name="Rectangle: Rounded Corners 996">
                <a:extLst>
                  <a:ext uri="{FF2B5EF4-FFF2-40B4-BE49-F238E27FC236}">
                    <a16:creationId xmlns:a16="http://schemas.microsoft.com/office/drawing/2014/main" id="{B23E7F0F-792C-C7C6-7815-F5B487AEB61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E895FCB4-F00E-BBA9-856E-34B27059B05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992" name="Rectangle: Rounded Corners 991">
                <a:extLst>
                  <a:ext uri="{FF2B5EF4-FFF2-40B4-BE49-F238E27FC236}">
                    <a16:creationId xmlns:a16="http://schemas.microsoft.com/office/drawing/2014/main" id="{464F07EE-180E-40FF-F0E9-67E99ADD29D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3" name="Rectangle: Rounded Corners 992">
                <a:extLst>
                  <a:ext uri="{FF2B5EF4-FFF2-40B4-BE49-F238E27FC236}">
                    <a16:creationId xmlns:a16="http://schemas.microsoft.com/office/drawing/2014/main" id="{34E71BDB-576B-72B0-CF90-4F8C6E19EB9C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4" name="Rectangle: Rounded Corners 993">
                <a:extLst>
                  <a:ext uri="{FF2B5EF4-FFF2-40B4-BE49-F238E27FC236}">
                    <a16:creationId xmlns:a16="http://schemas.microsoft.com/office/drawing/2014/main" id="{A7659810-7441-C7B7-4499-A8891B5BD5F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98" name="Group 997">
            <a:extLst>
              <a:ext uri="{FF2B5EF4-FFF2-40B4-BE49-F238E27FC236}">
                <a16:creationId xmlns:a16="http://schemas.microsoft.com/office/drawing/2014/main" id="{493E5A41-AA8F-37DC-418B-B9F1896250F9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999" name="Rectangle: Rounded Corners 998">
              <a:extLst>
                <a:ext uri="{FF2B5EF4-FFF2-40B4-BE49-F238E27FC236}">
                  <a16:creationId xmlns:a16="http://schemas.microsoft.com/office/drawing/2014/main" id="{6DEFA62D-F7E6-1905-CBC7-56ADC7F2BB12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0" name="Rectangle: Rounded Corners 999">
              <a:extLst>
                <a:ext uri="{FF2B5EF4-FFF2-40B4-BE49-F238E27FC236}">
                  <a16:creationId xmlns:a16="http://schemas.microsoft.com/office/drawing/2014/main" id="{E29BA7A2-B46A-5DEA-FC1B-76CE313F5B16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1" name="Rectangle: Rounded Corners 1000">
              <a:extLst>
                <a:ext uri="{FF2B5EF4-FFF2-40B4-BE49-F238E27FC236}">
                  <a16:creationId xmlns:a16="http://schemas.microsoft.com/office/drawing/2014/main" id="{AE30535E-7BBB-9409-33CF-090098DE0ED2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2" name="Group 1001">
            <a:extLst>
              <a:ext uri="{FF2B5EF4-FFF2-40B4-BE49-F238E27FC236}">
                <a16:creationId xmlns:a16="http://schemas.microsoft.com/office/drawing/2014/main" id="{A07D1DF1-8BD7-29DC-7D9F-B88FE6BCFAC6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1003" name="Group 1002">
              <a:extLst>
                <a:ext uri="{FF2B5EF4-FFF2-40B4-BE49-F238E27FC236}">
                  <a16:creationId xmlns:a16="http://schemas.microsoft.com/office/drawing/2014/main" id="{B29379E1-CD38-94D1-8D3C-91A690F3228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08" name="Rectangle: Rounded Corners 1007">
                <a:extLst>
                  <a:ext uri="{FF2B5EF4-FFF2-40B4-BE49-F238E27FC236}">
                    <a16:creationId xmlns:a16="http://schemas.microsoft.com/office/drawing/2014/main" id="{6204B923-2ABF-F578-2EB2-6C5348C3A4D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09" name="Rectangle: Rounded Corners 1008">
                <a:extLst>
                  <a:ext uri="{FF2B5EF4-FFF2-40B4-BE49-F238E27FC236}">
                    <a16:creationId xmlns:a16="http://schemas.microsoft.com/office/drawing/2014/main" id="{2875CC3D-20FD-A820-76AC-5520EF6D958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0" name="Rectangle: Rounded Corners 1009">
                <a:extLst>
                  <a:ext uri="{FF2B5EF4-FFF2-40B4-BE49-F238E27FC236}">
                    <a16:creationId xmlns:a16="http://schemas.microsoft.com/office/drawing/2014/main" id="{07466FE1-4DF8-57A0-0FA9-B450AFB12B2E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96A6A6A0-70E6-E5A9-F849-A66676BB38D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05" name="Rectangle: Rounded Corners 1004">
                <a:extLst>
                  <a:ext uri="{FF2B5EF4-FFF2-40B4-BE49-F238E27FC236}">
                    <a16:creationId xmlns:a16="http://schemas.microsoft.com/office/drawing/2014/main" id="{2850445F-3B5F-7118-62B0-5DB7E12B9574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06" name="Rectangle: Rounded Corners 1005">
                <a:extLst>
                  <a:ext uri="{FF2B5EF4-FFF2-40B4-BE49-F238E27FC236}">
                    <a16:creationId xmlns:a16="http://schemas.microsoft.com/office/drawing/2014/main" id="{F7543F72-83E2-0B7F-E552-7FB75DFC24CB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07" name="Rectangle: Rounded Corners 1006">
                <a:extLst>
                  <a:ext uri="{FF2B5EF4-FFF2-40B4-BE49-F238E27FC236}">
                    <a16:creationId xmlns:a16="http://schemas.microsoft.com/office/drawing/2014/main" id="{C0A45C90-875F-D3F9-934A-EF8BCCE5DD20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11" name="Group 1010">
            <a:extLst>
              <a:ext uri="{FF2B5EF4-FFF2-40B4-BE49-F238E27FC236}">
                <a16:creationId xmlns:a16="http://schemas.microsoft.com/office/drawing/2014/main" id="{A3C1EFD5-5411-036E-189A-846D73DFBDD1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90FFCF1F-854A-C471-FE1A-AEDA0E52471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17" name="Rectangle: Rounded Corners 1016">
                <a:extLst>
                  <a:ext uri="{FF2B5EF4-FFF2-40B4-BE49-F238E27FC236}">
                    <a16:creationId xmlns:a16="http://schemas.microsoft.com/office/drawing/2014/main" id="{5F849A69-5034-7D55-46D0-DD213834659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8" name="Rectangle: Rounded Corners 1017">
                <a:extLst>
                  <a:ext uri="{FF2B5EF4-FFF2-40B4-BE49-F238E27FC236}">
                    <a16:creationId xmlns:a16="http://schemas.microsoft.com/office/drawing/2014/main" id="{00942604-46F4-7A1F-9BF9-2EA2ABC5019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9" name="Rectangle: Rounded Corners 1018">
                <a:extLst>
                  <a:ext uri="{FF2B5EF4-FFF2-40B4-BE49-F238E27FC236}">
                    <a16:creationId xmlns:a16="http://schemas.microsoft.com/office/drawing/2014/main" id="{3EEB445D-6F1F-D953-AD20-DECD0AD8405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13" name="Group 1012">
              <a:extLst>
                <a:ext uri="{FF2B5EF4-FFF2-40B4-BE49-F238E27FC236}">
                  <a16:creationId xmlns:a16="http://schemas.microsoft.com/office/drawing/2014/main" id="{C3428C92-0921-A9F3-CB1E-445E292FA64D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14" name="Rectangle: Rounded Corners 1013">
                <a:extLst>
                  <a:ext uri="{FF2B5EF4-FFF2-40B4-BE49-F238E27FC236}">
                    <a16:creationId xmlns:a16="http://schemas.microsoft.com/office/drawing/2014/main" id="{940285C8-9D62-77C3-5378-468AF9D14F09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5" name="Rectangle: Rounded Corners 1014">
                <a:extLst>
                  <a:ext uri="{FF2B5EF4-FFF2-40B4-BE49-F238E27FC236}">
                    <a16:creationId xmlns:a16="http://schemas.microsoft.com/office/drawing/2014/main" id="{5EEF58A4-C48E-46D5-144F-3640C904DD6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16" name="Rectangle: Rounded Corners 1015">
                <a:extLst>
                  <a:ext uri="{FF2B5EF4-FFF2-40B4-BE49-F238E27FC236}">
                    <a16:creationId xmlns:a16="http://schemas.microsoft.com/office/drawing/2014/main" id="{E01AA50F-0673-4A8B-707C-DEF0DBF0B7FE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77F3C91B-6E88-0763-1ADD-DB5EFC9008FF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1021" name="Group 1020">
              <a:extLst>
                <a:ext uri="{FF2B5EF4-FFF2-40B4-BE49-F238E27FC236}">
                  <a16:creationId xmlns:a16="http://schemas.microsoft.com/office/drawing/2014/main" id="{EAA80832-3D72-2E66-083A-636E83CD9E7A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26" name="Rectangle: Rounded Corners 1025">
                <a:extLst>
                  <a:ext uri="{FF2B5EF4-FFF2-40B4-BE49-F238E27FC236}">
                    <a16:creationId xmlns:a16="http://schemas.microsoft.com/office/drawing/2014/main" id="{4CDB3C12-052D-8E95-A1DE-92D1C0A4E7B8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7" name="Rectangle: Rounded Corners 1026">
                <a:extLst>
                  <a:ext uri="{FF2B5EF4-FFF2-40B4-BE49-F238E27FC236}">
                    <a16:creationId xmlns:a16="http://schemas.microsoft.com/office/drawing/2014/main" id="{DDE78439-4382-C875-5E72-C36835C1AAD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8" name="Rectangle: Rounded Corners 1027">
                <a:extLst>
                  <a:ext uri="{FF2B5EF4-FFF2-40B4-BE49-F238E27FC236}">
                    <a16:creationId xmlns:a16="http://schemas.microsoft.com/office/drawing/2014/main" id="{48746D02-1380-23DD-3807-CE6E3DDAB69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D5BB329B-D0AA-EDCF-387E-A7C50D2F40F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23" name="Rectangle: Rounded Corners 1022">
                <a:extLst>
                  <a:ext uri="{FF2B5EF4-FFF2-40B4-BE49-F238E27FC236}">
                    <a16:creationId xmlns:a16="http://schemas.microsoft.com/office/drawing/2014/main" id="{F6FA799E-D627-C045-6292-78DC87F3F490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D71454C7-7C91-E399-A596-4D97214BD5D6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FFF77F70-57D6-90B8-A11F-B964BDBFC0AC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5528447E-BBBD-C591-F067-6F1C2974E9E5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A82E5609-E7DC-84B8-8A13-88A894477A6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35" name="Rectangle: Rounded Corners 1034">
                <a:extLst>
                  <a:ext uri="{FF2B5EF4-FFF2-40B4-BE49-F238E27FC236}">
                    <a16:creationId xmlns:a16="http://schemas.microsoft.com/office/drawing/2014/main" id="{135A7892-1FD7-B205-E7CA-CFE5AD99495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4BCE0E34-C2B8-21F8-85A8-364ED0E0AFAC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8F8B5326-602A-8C7D-12A1-33BA6EF9B5F2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9423E439-76A7-E3F5-0E51-9F2B5EC87EF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D4DA0119-E947-3E33-71D4-D7A136F38C58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FF56067A-2CDD-F954-6421-CCCADDB8AC84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99A5AA45-6EC8-AAE3-FF67-05899D09200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254423C9-325C-4BC2-F365-03B51EAD2E03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A4D42EDB-3484-C924-2823-D7470CDA29B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44" name="Rectangle: Rounded Corners 1043">
                <a:extLst>
                  <a:ext uri="{FF2B5EF4-FFF2-40B4-BE49-F238E27FC236}">
                    <a16:creationId xmlns:a16="http://schemas.microsoft.com/office/drawing/2014/main" id="{A5B77FDD-52D7-F3CB-B139-2E320CA73F4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45" name="Rectangle: Rounded Corners 1044">
                <a:extLst>
                  <a:ext uri="{FF2B5EF4-FFF2-40B4-BE49-F238E27FC236}">
                    <a16:creationId xmlns:a16="http://schemas.microsoft.com/office/drawing/2014/main" id="{459948AE-8A23-F51E-6452-65EC01EAC4F4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6" name="Rectangle: Rounded Corners 1045">
                <a:extLst>
                  <a:ext uri="{FF2B5EF4-FFF2-40B4-BE49-F238E27FC236}">
                    <a16:creationId xmlns:a16="http://schemas.microsoft.com/office/drawing/2014/main" id="{7B389C22-2563-943C-F95D-1ECF7180DFEF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934B4131-F48B-6CA5-0D18-B0BE38203FE9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41" name="Rectangle: Rounded Corners 1040">
                <a:extLst>
                  <a:ext uri="{FF2B5EF4-FFF2-40B4-BE49-F238E27FC236}">
                    <a16:creationId xmlns:a16="http://schemas.microsoft.com/office/drawing/2014/main" id="{978E82FC-C57E-AF67-98B2-6CADC02C244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42" name="Rectangle: Rounded Corners 1041">
                <a:extLst>
                  <a:ext uri="{FF2B5EF4-FFF2-40B4-BE49-F238E27FC236}">
                    <a16:creationId xmlns:a16="http://schemas.microsoft.com/office/drawing/2014/main" id="{1762D0E7-5ED6-DB39-DDD3-75CD7BDD7EEF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43" name="Rectangle: Rounded Corners 1042">
                <a:extLst>
                  <a:ext uri="{FF2B5EF4-FFF2-40B4-BE49-F238E27FC236}">
                    <a16:creationId xmlns:a16="http://schemas.microsoft.com/office/drawing/2014/main" id="{881D57D6-20AC-A99E-B110-3EF943E398C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0594F973-031B-58EA-7568-2E39959CE14E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FEC8E676-7D46-B04C-B97B-99D1228653B2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1053" name="Rectangle: Rounded Corners 1052">
                <a:extLst>
                  <a:ext uri="{FF2B5EF4-FFF2-40B4-BE49-F238E27FC236}">
                    <a16:creationId xmlns:a16="http://schemas.microsoft.com/office/drawing/2014/main" id="{3E3AE319-0947-85E9-F47A-BFAAD3C8E0E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54" name="Rectangle: Rounded Corners 1053">
                <a:extLst>
                  <a:ext uri="{FF2B5EF4-FFF2-40B4-BE49-F238E27FC236}">
                    <a16:creationId xmlns:a16="http://schemas.microsoft.com/office/drawing/2014/main" id="{49664495-3624-4224-C86A-A06662AF0CBE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5" name="Rectangle: Rounded Corners 1054">
                <a:extLst>
                  <a:ext uri="{FF2B5EF4-FFF2-40B4-BE49-F238E27FC236}">
                    <a16:creationId xmlns:a16="http://schemas.microsoft.com/office/drawing/2014/main" id="{9C3D0AE2-371F-6A9D-4938-4376692E438B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B1C04E0A-E2D6-4892-B688-15DE6C67E51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F4DB364E-D66A-23AC-E8B1-F2A287DAAC4F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51" name="Rectangle: Rounded Corners 1050">
                <a:extLst>
                  <a:ext uri="{FF2B5EF4-FFF2-40B4-BE49-F238E27FC236}">
                    <a16:creationId xmlns:a16="http://schemas.microsoft.com/office/drawing/2014/main" id="{F5B87A8B-59D8-C432-E2EC-3FCF882F6B7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EB0E47D5-9611-E1C9-2E31-3730D8DA138C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E7C4B4A-2EEB-3DEE-5CE1-B9B3838E29CD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B5B01FD4-018E-99B2-E4BA-27690AED3014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FCB77978-058D-060C-6077-455153A34B75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0B7BE4E7-681B-200B-2ED7-1BF4E6DE4F20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AF108D31-2A9B-FC87-2490-2A7AF9DB294E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1061" name="Rectangle: Rounded Corners 1060">
              <a:extLst>
                <a:ext uri="{FF2B5EF4-FFF2-40B4-BE49-F238E27FC236}">
                  <a16:creationId xmlns:a16="http://schemas.microsoft.com/office/drawing/2014/main" id="{FF75F030-C6F1-6E42-2D66-A176E733A00D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2" name="Rectangle: Rounded Corners 1061">
              <a:extLst>
                <a:ext uri="{FF2B5EF4-FFF2-40B4-BE49-F238E27FC236}">
                  <a16:creationId xmlns:a16="http://schemas.microsoft.com/office/drawing/2014/main" id="{99E7B736-2B24-1388-387B-B36A524D64AF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79B46C4E-C73E-5223-3127-D047D29758F0}"/>
              </a:ext>
            </a:extLst>
          </p:cNvPr>
          <p:cNvSpPr/>
          <p:nvPr/>
        </p:nvSpPr>
        <p:spPr>
          <a:xfrm>
            <a:off x="1729707" y="2529594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E089A40B-6C8B-C062-EB6A-DABDC4DE36E6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3ED3CF9-A8C1-D3D1-1B25-41EBD11A47C4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104837B5-489C-0971-ACCE-47815E3D0F51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B7EDBD28-9E2C-BD08-D269-43765FDBB515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 Settings</a:t>
            </a:r>
            <a:endParaRPr lang="en-CA" sz="1600" b="1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1068" name="Picture 1067">
            <a:extLst>
              <a:ext uri="{FF2B5EF4-FFF2-40B4-BE49-F238E27FC236}">
                <a16:creationId xmlns:a16="http://schemas.microsoft.com/office/drawing/2014/main" id="{A1A49B38-2228-9CF1-6514-A7D713371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1069" name="TextBox 1068">
            <a:extLst>
              <a:ext uri="{FF2B5EF4-FFF2-40B4-BE49-F238E27FC236}">
                <a16:creationId xmlns:a16="http://schemas.microsoft.com/office/drawing/2014/main" id="{4C199C16-9203-0983-59C7-6A56A045CD92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85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CC5823-EA37-6F69-AA2E-C85FBE326841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53DACE-1D17-6F9C-3C83-1FAC21C476FA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6757E43-AB83-1081-5B0A-3B1864AA631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48547CD6-F038-8CC9-F1DF-AE73656A93B3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33D9AB7-1DD8-5D60-BBCA-A903B03BB46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230E2D05-6FCE-F3DE-F245-6ACF8BBDACD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B2CC409-E8FD-3F15-2076-A44A28F277CE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2D210D10-E335-6F44-135D-CC2CC2A591C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A20F76E1-ABF7-68BE-0D59-EB635BE0D85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09E9381-49C6-3F8C-096F-1C0013E2670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ADCA23-B73D-EA3F-8E4B-1EB8E1F2DDE7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FF3AE9-66AA-35A8-403E-53CA85F7E1F7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9790DB-C598-AC7C-33FB-3E8D9DA2C10D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8B85F1-9BAB-5100-1AF2-EFDF7F2B071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26A0B09-7CD6-F0E6-703F-CFDF2781D69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DE059EE0-00E3-AC12-E9A1-385D73A5AC8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D301078F-4ED2-BAED-539A-3F526CD8A48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4E81CDD-A9D3-371B-05AB-A124B36EEC7C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F816931-01C0-FB4E-3984-0D6B7A6C3BC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48D43799-9621-FC3E-D3A1-F49C03FC0AB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048A9837-44AD-8934-473A-ED44A403D2B6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2B7F98C3-A0EC-A04C-60E9-2D63AB75EF1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3E7915-8AC1-0A99-D3B9-9B003E2D2C0E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45F39F-809F-7B33-7BC7-282E8E42C296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0C52F4-606A-7B22-10DC-46C829044E98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3A81E28-72E0-C21E-FBA7-7D5B91401CA0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223AD78-394B-D993-C62D-3CE3CD11F71D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3FBF9B9C-2FE5-A132-6C7A-1F5B9A741DB2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0D81876-A0A4-5D7B-FF23-876FD785F882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783FE35-BF3B-3005-0BC2-2FF71D6EB4D1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90AE9F6-CB7E-76B4-34C6-1869E552ECE5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37A3154-FE1E-1CD4-B9BD-CC7EC5D4AB5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FEAFBBB-1427-EC90-1FC6-DB14D3E1027D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219560-B6FD-3163-29AC-C92C97EBDFB1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487A4E9-71FB-0973-16AF-D04DE453B06F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1B3B503-3D2A-963F-1CD4-98E138DF64A8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9F8C58-52ED-D623-61BF-30F7088B371F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347BD86-5C25-A317-0C73-F55E7D114651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A72FFC2-2281-89A7-5AB7-B100373CCA7B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C3613F2-EF95-DD69-A1CB-B5D8DF0A1F22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0308806-1680-F680-7251-F6F830EB5496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176E8AE-9DDF-100F-0473-69C65AA50056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52A934E-39A5-3055-F5F6-39BC33B25BDA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A326102-ED67-ED2E-9511-364A3603B4BA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2DAECC-D169-4C50-24F1-702AFC3AF0FD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1825239-FBE4-2C43-4195-9D2BCD92895D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76D0305-4C48-EEED-C6CB-12B0318C3EA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4A35B1-F8AB-B8DC-D423-CDCC605F4DF8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1BAC15A-CF6C-0780-CE99-FB582EE8B6CD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568CB6F-1A7D-AFF4-A85D-D9FDDAF795E4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A362E09-2B5A-F925-C78D-CB7CCAA809CC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F45BB0-985C-0B14-B6ED-9D7FB0A9353A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7554167-6355-AE10-7144-A9C2BE148F19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D57BA6-5130-7F6E-35A6-E112011B9839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4A8483A-2162-3ED8-2B08-B98FEB6F6E36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5C26A2E-BABE-8BC5-0DAF-53AACEB9FF7D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2718D49-8378-5E17-937D-83CE0C5C269E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7C76EC3-4FC8-1D81-8BC6-BC5169A4347C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7D206B3-D737-1817-87C5-85F92E2B5D23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2B7DCF-0E89-AB79-6849-16D8BECB005B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F244E4-3716-A5BA-01FF-2AEA9875A172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410BD754-936F-8C45-18E8-5FE8DE125AD8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DF38AA1-A2CA-54B4-AAA8-D2470A1D1F1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3C9E-2B28-4C3B-5E1A-53C209D4837E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D2908C-BF64-A3D2-DB55-4634D4D2064F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093546E-22F6-8475-BBDC-5D47E3CB3D9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C4A50E9-46FA-425B-6AD5-14EEA5693EF7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4139CCF-5F41-6CD7-AE6E-F899480AEC84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085880-66C9-9947-D989-828ECA167602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E9BB96F-A969-C399-1444-6BAAF9C00B5A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21E6207-1CE0-96A8-D27C-7B0981D4ED8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9A5B5E2-4FB1-7758-7643-98F566974E7A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AC92BD8-3A02-094D-4601-637B23C56530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0CEA3C4-8575-29A4-FB28-933A9832EDFB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115FBA7-5BCC-BBF2-A629-699E67A8012C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77E04A7-3DC3-B33D-F3F1-F568D0D263B3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198DAB27-1CBE-10B5-E003-AF989CA5072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C67AD95-D199-5960-01EC-3995148D567C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B591AA0-DA2E-B210-8457-F733E3CDC31D}"/>
              </a:ext>
            </a:extLst>
          </p:cNvPr>
          <p:cNvGrpSpPr/>
          <p:nvPr/>
        </p:nvGrpSpPr>
        <p:grpSpPr>
          <a:xfrm>
            <a:off x="2185517" y="1959122"/>
            <a:ext cx="1092406" cy="1125327"/>
            <a:chOff x="2393982" y="2722149"/>
            <a:chExt cx="1092406" cy="1125327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01729E0-E832-3AE5-71B6-A9E2BD65703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16984B8-D5DA-FB3C-542D-9E96887202C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01281C1E-B2DF-B3D8-4E70-A2F1D3942E82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EC9F058-6F5B-BD23-4894-94C343ABA994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E82F4CBE-9C77-4C31-4E0F-DBF5F7D7E27F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DFE84C9-277B-CDE9-B603-00EC06E1EFC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7AF9AD92-FD69-2C13-CECB-55CDBC4CB872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045922BF-9769-8922-EEE6-D1089A0D4A2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48109BBC-258E-FE4F-0748-C03D0C281BC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5B4E27C-EDA3-D693-EDF9-2D2BF8A5CAD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8A36FF9-8088-F9D6-470E-7E7EA39E21F5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CBE4C7A-0339-34DC-2F72-C8B8E0D06DA8}"/>
              </a:ext>
            </a:extLst>
          </p:cNvPr>
          <p:cNvGrpSpPr/>
          <p:nvPr/>
        </p:nvGrpSpPr>
        <p:grpSpPr>
          <a:xfrm>
            <a:off x="3461656" y="1946148"/>
            <a:ext cx="1092406" cy="1125327"/>
            <a:chOff x="2393982" y="2722149"/>
            <a:chExt cx="1092406" cy="112532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05B54AB-1C36-5E9D-AEDA-427A522ECB5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8D1BD8F-3D71-9AB9-2EB9-68749FEFEC1A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5E68D2A1-C619-9346-73C1-FDB593C1F170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E470B59-3D5E-BF37-53E0-173684C6952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8F3F7F24-C333-3D59-11B4-6420E73D37FB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E132653-0450-54EF-1412-77950D584D2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F65F435D-C8CC-77AD-FF6E-0A6B858DB111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CF80BD78-43E3-4CAC-032E-402D90794A8F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342AED2B-D82A-20B3-481D-5A5D0B6AD93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07A19DB-1B48-6274-EA36-B2ACE2699301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755BAB3-FDE4-681A-94E8-D19C16D153C8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A62C300-4DB0-F372-EC1C-8D186A65C41D}"/>
              </a:ext>
            </a:extLst>
          </p:cNvPr>
          <p:cNvGrpSpPr/>
          <p:nvPr/>
        </p:nvGrpSpPr>
        <p:grpSpPr>
          <a:xfrm>
            <a:off x="2022267" y="3302842"/>
            <a:ext cx="1025326" cy="971734"/>
            <a:chOff x="5673644" y="1967185"/>
            <a:chExt cx="1025326" cy="971734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14E620C-169E-DCA9-419A-DFB307EFA89E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EEAA6F73-6205-50D3-8E14-A353282D5E06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0A76367B-8C8F-D6B1-A62B-CA2D49A66238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051E5F6A-1BC0-0960-23B6-5C1D80D67C70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A7EA536C-3453-B590-8C65-D60559A9B7F0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4A296FE-DC23-E90B-9581-B6A7D095133F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6FE21B0-4F99-2046-9931-758ADC4D75E0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654551D-D5BD-F88A-B851-8B70338A4AA4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A71B43C-4770-D689-2D34-B4E836E01F88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04653EF-30C6-CD66-107B-81ADE1145DA1}"/>
              </a:ext>
            </a:extLst>
          </p:cNvPr>
          <p:cNvGrpSpPr/>
          <p:nvPr/>
        </p:nvGrpSpPr>
        <p:grpSpPr>
          <a:xfrm>
            <a:off x="3029055" y="3311001"/>
            <a:ext cx="1025326" cy="957088"/>
            <a:chOff x="4623346" y="1967185"/>
            <a:chExt cx="1025326" cy="957088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92DA8CCE-4519-2F6E-5E00-EFDCB77B2150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187294D-8B0B-EE49-0F57-147AE2F9A49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F485973-EAB2-E96C-824C-36FB3F01EF89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1A0590D-251E-94FB-8525-51527081B5D0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18AA962-FF86-5A84-1E71-0CF4885C34C9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CF48C0C-565D-760D-5979-1C6F6912FC1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2259B4F-75D4-E06C-6376-675BF6F18730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5EEEA65-8297-2D3E-4631-7584D2BA446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73D5608-4AAF-4603-E8FA-416580E04223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E4E57AE-7764-522C-1174-76857C9D9A7B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8F492BA-090C-C9B8-F3C0-273457CE2812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8A9A80F-BF50-29C3-ECD8-E4DD1AC6DDB6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58213B6-0514-5910-931B-2001E120D657}"/>
              </a:ext>
            </a:extLst>
          </p:cNvPr>
          <p:cNvGrpSpPr/>
          <p:nvPr/>
        </p:nvGrpSpPr>
        <p:grpSpPr>
          <a:xfrm>
            <a:off x="2002618" y="4508098"/>
            <a:ext cx="1025326" cy="1110977"/>
            <a:chOff x="4623346" y="1967185"/>
            <a:chExt cx="1025326" cy="1110977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BCDCC9E7-0C03-E1EF-14A4-4FCB30D19E91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5F7894F-9692-D385-FF21-B08C04358E28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CFC910D-7D6D-64D8-9081-4701401B8ED7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C398A39-9DF2-9C63-A954-C0A87168D95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4626940-E520-DA1F-D0A8-B0AD3B8D4530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A1F22C-7418-EB33-B7D0-2365CEF96AD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14ED50B-BEB6-5FAB-95D2-858ECFFE058F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D7A8441-42A3-E30C-8FBE-3B457F0650E7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2505540-EE5F-D9B4-5F8A-B8991282576C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51CCB6D-004E-3175-EB70-D6F74BCA3ACE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F99A221-5154-6804-BA49-FDFC5FFE6FBE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30378A1-217D-687F-B2FD-A3D5ACBA5860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 Script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AC38714-B983-E53D-04CE-D33505874AF6}"/>
              </a:ext>
            </a:extLst>
          </p:cNvPr>
          <p:cNvGrpSpPr/>
          <p:nvPr/>
        </p:nvGrpSpPr>
        <p:grpSpPr>
          <a:xfrm>
            <a:off x="3037817" y="4503433"/>
            <a:ext cx="1025326" cy="957088"/>
            <a:chOff x="4623346" y="1967185"/>
            <a:chExt cx="1025326" cy="957088"/>
          </a:xfrm>
        </p:grpSpPr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72E898D5-9B31-ACF4-BF36-2DF8A470D99B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7E75845-5525-0ADB-A93C-0842B4F14F0B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6E9763E5-5FEE-278F-8579-436261C309EC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9380541-350C-09FF-A5AF-59E43745F8A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39485F3-0302-1F7E-70A4-DA389C556E26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8C56738-B160-481B-4C43-8EBC3166766D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4AE294C-589C-BA44-F020-9ED781F0CA5F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2B4BD76-DEA6-A07A-B3C6-F73ADF0BDCE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CFC2BB8-DED6-15FB-3733-81DEA3356457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E916C54-A3B7-AE30-8B4C-01F104BA6FF6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707F895-2E52-DB7D-A9DD-3895EFDA27EC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9CA1432-BC86-CECD-117B-9A68B871603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4D81ADC-7F1D-D91A-7F55-80C21EF3AFF3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E988308F-1692-23CA-2487-CD87D5772567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A1E88DEC-2E98-27D3-91A4-5BC741C4EC8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B25EC553-2424-A742-DF99-891140CB8144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89B1468-31B6-66CA-A373-548A0D09B3F0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10661B1E-9567-93EC-7F90-BBD1160A6A5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CB01EA2-0182-C9B1-015A-8103947DF60C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5038BBE-8821-0F95-0C59-B305487FD613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C1F9849F-413B-E0A4-40E7-2E4CB66390A9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F6DE7D6-6BBE-822E-65EA-1D7403E5AD96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9117415D-8D9C-0BC5-A8E0-EA068B52CB1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D54DDA4-C877-D474-62F5-A0A13555119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74ED54AB-580F-486B-8CB0-2BD1A86D20D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A291F990-C138-3720-6DF6-587A38A7E0D3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3D21F106-AF9E-C6A2-37AE-39B15C7004D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0024C568-0F63-F586-6174-10C1F8CFEE0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9DA5D816-120C-C413-3373-3EA7D256E9E7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74C93044-A806-E477-67E5-F72CE612328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411AE1E3-0363-FF1F-DC0A-829B73344CE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56DFAAE6-0065-3705-2E5E-652B204238AC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B6D38FA-E9F6-5FD6-0657-B3AA6E8B00F7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1DA78A3-E1FE-AAEA-C134-E9E46E980831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7C4359D0-398B-ADE8-0FA3-124BCD0E93DA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F980BD33-88F0-5B8B-6237-C8D49EEB5AF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2DAB64AE-47E9-0D5D-2FCA-63B6923BFBC2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4FF106E7-399F-A9C6-7F95-F5ABD7A56582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82F2A35C-E0AF-B092-3A4E-F334367642B0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BC2F38DB-A344-BCA6-0ACD-5E27888582B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2CDD249E-42FA-3A8D-3AEB-8A1A9522E36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C93BB796-00F0-3C24-4B4C-87C12B822A0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46D4DC3-4751-35C0-8679-44664880828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791C2BF-8DE6-E822-ACD1-FF77B2592BD8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C6EA165-CD5A-93B8-E85F-B8526B79C12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0F72FE0-BC31-346D-1BE8-BAD6B1C5957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8CF832B4-1633-FF5D-A498-1B94C58FD99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E86BA256-A1DF-61D2-A11D-F58E78AE849B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3B5B3999-9310-F55A-0273-5D6F82AB10C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F7A0215-F627-0641-0C6F-7C23A7560FE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332E9C67-9B55-C7F2-916F-558CB5AF7BBF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CFC79C7F-6069-E9DA-5D08-1189DC91E24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AD6DD0E8-3BA0-0971-9B55-1B2A6E0B0912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D58B06FE-6FA7-A475-62F5-3EA55C7B70C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EBDB16F-D1A2-1AC8-C4A3-908405AF6C52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681909D-CF36-F7BE-78E4-14367DDCB7D8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C4B0CA2E-D634-7446-770F-689DF4527B64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A8E40A5B-DED4-36E7-8F46-9E9A31BB89B3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3B32CBB9-8909-2A48-29DA-3A657C1E552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17CD0F42-BF27-F4A4-DBF5-3E5B029F86F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B04E4FF7-4B19-D8D4-197F-8B43F702E05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67D6AA07-672A-21A9-D1FC-0FBAF5755F8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76B2E33D-FA01-CE38-1A31-40C23CF321D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D2CB6D1A-7DDF-06A2-1974-6C4394BD77F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4F79D78-3D78-85E9-E138-C373C0998FC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2DF0A30-867C-44EC-3E1D-134822D5EDCE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89F35DB-4854-3A20-60EC-2A03616DEE9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53" name="Rectangle: Rounded Corners 252">
                <a:extLst>
                  <a:ext uri="{FF2B5EF4-FFF2-40B4-BE49-F238E27FC236}">
                    <a16:creationId xmlns:a16="http://schemas.microsoft.com/office/drawing/2014/main" id="{1C4DA9A7-82C1-4498-2531-D676A4B3B822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AFC3113D-4268-B413-B17E-8636ACF520C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8FE910C2-AC5E-2085-0E03-DA330CF1C364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A8D8C200-B248-F632-ED30-9A523988756F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50" name="Rectangle: Rounded Corners 249">
                <a:extLst>
                  <a:ext uri="{FF2B5EF4-FFF2-40B4-BE49-F238E27FC236}">
                    <a16:creationId xmlns:a16="http://schemas.microsoft.com/office/drawing/2014/main" id="{E4F100E9-34C4-B079-4B47-5BE30BB0D319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1558037F-A135-532F-A144-B76E522EE597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61C55A35-8E78-E3B8-0E77-2F0C0E1898CD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D96296B-DE7E-068F-0377-5F62C5BB856A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F245B4C-4A99-1A32-AE03-275168DF5596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62" name="Rectangle: Rounded Corners 261">
                <a:extLst>
                  <a:ext uri="{FF2B5EF4-FFF2-40B4-BE49-F238E27FC236}">
                    <a16:creationId xmlns:a16="http://schemas.microsoft.com/office/drawing/2014/main" id="{AAFB56B8-A5D0-E9F9-BCFB-5DEB69ED2E9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27E2ADB5-E7C8-97C7-0074-8201566262FC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Rectangle: Rounded Corners 263">
                <a:extLst>
                  <a:ext uri="{FF2B5EF4-FFF2-40B4-BE49-F238E27FC236}">
                    <a16:creationId xmlns:a16="http://schemas.microsoft.com/office/drawing/2014/main" id="{74FAC249-416F-759C-BCBF-EBAA1A78281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1378D89-49F0-72BF-DFA6-033C1360EE35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1E312B51-0C18-4F59-0714-D25EB526B17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384D2BDF-C6C1-2A1D-9B20-6D261C056D57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0BB634E6-E390-C47A-81A4-FB0A3FAE1C65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06D2A93-9BD9-8A1B-50AE-C908C8F9A065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8A96E16D-D607-8A77-F489-DDB55BAD351A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3186FCB-FB32-133F-4AD8-7EAC4B4F7AB9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051DF0A0-C7EE-E1B0-0092-9B63C1F68E5D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8486030D-86EF-90CF-A71A-5A4DBD7E0FB6}"/>
              </a:ext>
            </a:extLst>
          </p:cNvPr>
          <p:cNvSpPr txBox="1"/>
          <p:nvPr/>
        </p:nvSpPr>
        <p:spPr>
          <a:xfrm>
            <a:off x="2455597" y="13171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A573A3C0-8C4F-6D7C-2B36-677A365A1D01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326EDC09-59D3-EA9C-A5CD-AE73908A3F56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76" name="Rectangle: Rounded Corners 275">
                <a:extLst>
                  <a:ext uri="{FF2B5EF4-FFF2-40B4-BE49-F238E27FC236}">
                    <a16:creationId xmlns:a16="http://schemas.microsoft.com/office/drawing/2014/main" id="{C33F5497-17AF-48B9-60CD-2C80C26D3CC3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7" name="Rectangle: Rounded Corners 276">
                <a:extLst>
                  <a:ext uri="{FF2B5EF4-FFF2-40B4-BE49-F238E27FC236}">
                    <a16:creationId xmlns:a16="http://schemas.microsoft.com/office/drawing/2014/main" id="{A129D798-2232-91FA-5962-46640B578CF9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8" name="Rectangle: Rounded Corners 277">
                <a:extLst>
                  <a:ext uri="{FF2B5EF4-FFF2-40B4-BE49-F238E27FC236}">
                    <a16:creationId xmlns:a16="http://schemas.microsoft.com/office/drawing/2014/main" id="{AC9F69AD-824C-F5D9-EDD0-472D372BF7BD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9FBA57E4-BD01-6431-759B-B30EAF7AC8D0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73" name="Rectangle: Rounded Corners 272">
                <a:extLst>
                  <a:ext uri="{FF2B5EF4-FFF2-40B4-BE49-F238E27FC236}">
                    <a16:creationId xmlns:a16="http://schemas.microsoft.com/office/drawing/2014/main" id="{D3D95E87-50F6-0DDC-4E69-76EADBC67FC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AEB43EC4-AE4D-A374-0550-9C5900B9366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5" name="Rectangle: Rounded Corners 274">
                <a:extLst>
                  <a:ext uri="{FF2B5EF4-FFF2-40B4-BE49-F238E27FC236}">
                    <a16:creationId xmlns:a16="http://schemas.microsoft.com/office/drawing/2014/main" id="{B1DA80D8-71B5-0E42-9485-0417B9C03C3B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D7658D3-5985-B84B-EA1C-635BB40F525F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55AA028-F43B-3E32-D21A-4A401DDEB8F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3F6CCB68-A78F-3924-FFC0-EB3C3CA8D9C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6" name="Rectangle: Rounded Corners 285">
                <a:extLst>
                  <a:ext uri="{FF2B5EF4-FFF2-40B4-BE49-F238E27FC236}">
                    <a16:creationId xmlns:a16="http://schemas.microsoft.com/office/drawing/2014/main" id="{0375C1DC-6A8F-C053-B8D1-23077E2A2602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7" name="Rectangle: Rounded Corners 286">
                <a:extLst>
                  <a:ext uri="{FF2B5EF4-FFF2-40B4-BE49-F238E27FC236}">
                    <a16:creationId xmlns:a16="http://schemas.microsoft.com/office/drawing/2014/main" id="{E0EB66AD-5BDA-1CBF-B008-2AF10333DE25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8E588C1E-765E-72CF-FA14-6A9A8822566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82" name="Rectangle: Rounded Corners 281">
                <a:extLst>
                  <a:ext uri="{FF2B5EF4-FFF2-40B4-BE49-F238E27FC236}">
                    <a16:creationId xmlns:a16="http://schemas.microsoft.com/office/drawing/2014/main" id="{37CC5CDA-207A-61E7-9B51-F41062EDE6FA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46DE10C0-6709-FC6E-1000-A89F14B5DE1A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BC76A922-85EC-DFF6-0142-A64192285FB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42D14DA-5DA4-6A31-E4D7-D0DD051DCF00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F9208025-A26E-34FF-1DDA-CC9E09FC80F1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94" name="Rectangle: Rounded Corners 293">
                <a:extLst>
                  <a:ext uri="{FF2B5EF4-FFF2-40B4-BE49-F238E27FC236}">
                    <a16:creationId xmlns:a16="http://schemas.microsoft.com/office/drawing/2014/main" id="{9773B248-8934-6762-81B1-026C210F32ED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7287DC37-E324-3CDC-3E14-CE38C4326E7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17EE7B51-E7DC-9DC8-5579-0029D97D72AC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7FDF4FF3-55B6-B4E5-7A7F-C1365026922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7D94C0C5-5BFB-DEDD-5959-5EB90F74A1F0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2" name="Rectangle: Rounded Corners 291">
                <a:extLst>
                  <a:ext uri="{FF2B5EF4-FFF2-40B4-BE49-F238E27FC236}">
                    <a16:creationId xmlns:a16="http://schemas.microsoft.com/office/drawing/2014/main" id="{C984D913-FFF5-D360-5E21-30E7121B14D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3" name="Rectangle: Rounded Corners 292">
                <a:extLst>
                  <a:ext uri="{FF2B5EF4-FFF2-40B4-BE49-F238E27FC236}">
                    <a16:creationId xmlns:a16="http://schemas.microsoft.com/office/drawing/2014/main" id="{2CEBE644-24BD-A153-39AE-5F64E01BD796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7149BA2-F01F-ACE9-79A4-EE15F4A91A63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8408773A-7C04-DEA3-FF52-3BCE08578D3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DFC35187-280E-71CF-31A4-0E2BF931819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70AF2B4D-685E-8E6E-E9C2-0F0E51D9FB5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F8BD908C-2197-32EB-3F6F-D901DCB99E0E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D0A50525-7A1B-0D23-7E6B-066AC0FC6A1E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BA716300-B9C9-4C41-F52C-E51D8756914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89D1C6C7-A101-1EEE-D475-07E0652355D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4A284CDC-BB62-A146-1AA4-F0F82CC56CCC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2EDE289-0F9F-8674-1F87-28D0EB74440E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D75E5F9-7C45-72A6-49DB-3E47C696678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12" name="Rectangle: Rounded Corners 311">
                <a:extLst>
                  <a:ext uri="{FF2B5EF4-FFF2-40B4-BE49-F238E27FC236}">
                    <a16:creationId xmlns:a16="http://schemas.microsoft.com/office/drawing/2014/main" id="{78990D0E-D915-FE72-6983-256E9C45C6A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3" name="Rectangle: Rounded Corners 312">
                <a:extLst>
                  <a:ext uri="{FF2B5EF4-FFF2-40B4-BE49-F238E27FC236}">
                    <a16:creationId xmlns:a16="http://schemas.microsoft.com/office/drawing/2014/main" id="{3BC28050-26EA-97F5-9859-246F956C6040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3F810E96-8E0F-A1D9-2227-2316AA509E6D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D9CD607-3A14-8CB8-69C9-5AB2D36C2301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9" name="Rectangle: Rounded Corners 308">
                <a:extLst>
                  <a:ext uri="{FF2B5EF4-FFF2-40B4-BE49-F238E27FC236}">
                    <a16:creationId xmlns:a16="http://schemas.microsoft.com/office/drawing/2014/main" id="{06FD3F08-58E8-A2A5-7985-E626798B9BC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0" name="Rectangle: Rounded Corners 309">
                <a:extLst>
                  <a:ext uri="{FF2B5EF4-FFF2-40B4-BE49-F238E27FC236}">
                    <a16:creationId xmlns:a16="http://schemas.microsoft.com/office/drawing/2014/main" id="{41AFE525-2535-9852-12F1-E97B6D045833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1" name="Rectangle: Rounded Corners 310">
                <a:extLst>
                  <a:ext uri="{FF2B5EF4-FFF2-40B4-BE49-F238E27FC236}">
                    <a16:creationId xmlns:a16="http://schemas.microsoft.com/office/drawing/2014/main" id="{578652A2-B3B2-90B5-805E-BDB14BB4C999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8669130B-AF66-2CA0-6944-2E077BF56DF1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D9AE3CFF-2A4E-C273-0E26-18CD51196A4A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21" name="Rectangle: Rounded Corners 320">
                <a:extLst>
                  <a:ext uri="{FF2B5EF4-FFF2-40B4-BE49-F238E27FC236}">
                    <a16:creationId xmlns:a16="http://schemas.microsoft.com/office/drawing/2014/main" id="{95E8FD5C-E2D1-8CC7-184D-647D6490014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2" name="Rectangle: Rounded Corners 321">
                <a:extLst>
                  <a:ext uri="{FF2B5EF4-FFF2-40B4-BE49-F238E27FC236}">
                    <a16:creationId xmlns:a16="http://schemas.microsoft.com/office/drawing/2014/main" id="{8445A614-3EF1-87EB-C76D-56792F444CDB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Rectangle: Rounded Corners 322">
                <a:extLst>
                  <a:ext uri="{FF2B5EF4-FFF2-40B4-BE49-F238E27FC236}">
                    <a16:creationId xmlns:a16="http://schemas.microsoft.com/office/drawing/2014/main" id="{0DD73B7F-D844-40AD-160A-10ED34649AE8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C39EC03D-0E87-DF9D-7116-B6191A16AC4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18" name="Rectangle: Rounded Corners 317">
                <a:extLst>
                  <a:ext uri="{FF2B5EF4-FFF2-40B4-BE49-F238E27FC236}">
                    <a16:creationId xmlns:a16="http://schemas.microsoft.com/office/drawing/2014/main" id="{27FAE2F2-ED2E-40D0-11CB-422C7854441F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9" name="Rectangle: Rounded Corners 318">
                <a:extLst>
                  <a:ext uri="{FF2B5EF4-FFF2-40B4-BE49-F238E27FC236}">
                    <a16:creationId xmlns:a16="http://schemas.microsoft.com/office/drawing/2014/main" id="{5A807C0B-98C1-1D5F-E9F5-6C270C4C1A6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0DD4030C-02B5-4F40-16C0-F84381CE2345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324" name="Rectangle: Rounded Corners 323">
            <a:extLst>
              <a:ext uri="{FF2B5EF4-FFF2-40B4-BE49-F238E27FC236}">
                <a16:creationId xmlns:a16="http://schemas.microsoft.com/office/drawing/2014/main" id="{AE9022EF-8A1E-10A6-58FA-2829DF652295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DF57E08-15FE-D1A5-18C0-28F32301FA1C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A20391EE-D7DA-C3D3-BF65-DCCBB71A4A03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4BAF24A-185B-7BEE-3F07-86AC9577CFF9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CDB13C90-F354-DB08-E73B-37364D6C70CD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BAFE21AB-25B2-CCC0-F559-F9CFD246F74E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9EF86DF6-B22E-C75F-7540-F35586FBDC20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7B0078F6-B082-171C-18AC-AD80B56FE89E}"/>
              </a:ext>
            </a:extLst>
          </p:cNvPr>
          <p:cNvSpPr/>
          <p:nvPr/>
        </p:nvSpPr>
        <p:spPr>
          <a:xfrm>
            <a:off x="1729707" y="2877930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7C5E109-A569-2590-2494-17382BF658EA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181BE557-9801-2858-3320-C40013BC4460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5A823FC0-8345-9C66-9B8E-5E236BF35180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C46B445D-39B9-99A3-C420-B4FCF25C9821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Logout</a:t>
            </a:r>
          </a:p>
        </p:txBody>
      </p:sp>
      <p:pic>
        <p:nvPicPr>
          <p:cNvPr id="336" name="Picture 335">
            <a:extLst>
              <a:ext uri="{FF2B5EF4-FFF2-40B4-BE49-F238E27FC236}">
                <a16:creationId xmlns:a16="http://schemas.microsoft.com/office/drawing/2014/main" id="{ED7C56A0-69EE-F74B-64FD-B3A2C6B8F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0B502953-71EA-AE30-BA27-ED338135D8C4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2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Rectangle: Rounded Corners 7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FCFD48A-73DC-25AC-DB9E-A57E8E411045}"/>
              </a:ext>
            </a:extLst>
          </p:cNvPr>
          <p:cNvSpPr/>
          <p:nvPr/>
        </p:nvSpPr>
        <p:spPr>
          <a:xfrm>
            <a:off x="4466202" y="2917012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784750-59F4-93A2-53B1-5CC943678D3F}"/>
              </a:ext>
            </a:extLst>
          </p:cNvPr>
          <p:cNvSpPr/>
          <p:nvPr/>
        </p:nvSpPr>
        <p:spPr>
          <a:xfrm>
            <a:off x="4467497" y="3500277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62599A-4F2C-BBC5-85EA-CAE788676B6D}"/>
              </a:ext>
            </a:extLst>
          </p:cNvPr>
          <p:cNvSpPr/>
          <p:nvPr/>
        </p:nvSpPr>
        <p:spPr>
          <a:xfrm>
            <a:off x="4476349" y="4091099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76BC9-BF53-EFBF-2196-CF7D37502B19}"/>
              </a:ext>
            </a:extLst>
          </p:cNvPr>
          <p:cNvSpPr/>
          <p:nvPr/>
        </p:nvSpPr>
        <p:spPr>
          <a:xfrm>
            <a:off x="4476348" y="4680273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31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FD48A-73DC-25AC-DB9E-A57E8E411045}"/>
              </a:ext>
            </a:extLst>
          </p:cNvPr>
          <p:cNvSpPr/>
          <p:nvPr/>
        </p:nvSpPr>
        <p:spPr>
          <a:xfrm>
            <a:off x="4466202" y="2917012"/>
            <a:ext cx="2947239" cy="524695"/>
          </a:xfrm>
          <a:prstGeom prst="roundRect">
            <a:avLst/>
          </a:prstGeom>
          <a:noFill/>
          <a:ln w="38100">
            <a:solidFill>
              <a:srgbClr val="12C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2C784750-59F4-93A2-53B1-5CC943678D3F}"/>
              </a:ext>
            </a:extLst>
          </p:cNvPr>
          <p:cNvSpPr/>
          <p:nvPr/>
        </p:nvSpPr>
        <p:spPr>
          <a:xfrm>
            <a:off x="4467497" y="3500277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62599A-4F2C-BBC5-85EA-CAE788676B6D}"/>
              </a:ext>
            </a:extLst>
          </p:cNvPr>
          <p:cNvSpPr/>
          <p:nvPr/>
        </p:nvSpPr>
        <p:spPr>
          <a:xfrm>
            <a:off x="4476349" y="4091099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76BC9-BF53-EFBF-2196-CF7D37502B19}"/>
              </a:ext>
            </a:extLst>
          </p:cNvPr>
          <p:cNvSpPr/>
          <p:nvPr/>
        </p:nvSpPr>
        <p:spPr>
          <a:xfrm>
            <a:off x="4476348" y="4680273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43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121212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121212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121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1212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F29E3-D13D-0D08-A2E8-D59BB9F58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52" y="1218295"/>
            <a:ext cx="8580512" cy="47241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24BC6-9827-7711-4D83-D9FFD0BEB9BA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1E8D8CE-4B79-135E-3016-33CC0687ABED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59729DF-67C2-9354-C6C2-529EC9038038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AEC2E8-8E06-1433-A3C8-4B757F660E6C}"/>
                </a:ext>
              </a:extLst>
            </p:cNvPr>
            <p:cNvSpPr txBox="1"/>
            <p:nvPr/>
          </p:nvSpPr>
          <p:spPr>
            <a:xfrm>
              <a:off x="9157194" y="5414203"/>
              <a:ext cx="21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Signup Account Feature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10535B-FC2B-638F-6812-CD69A9752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39" t="21594" r="18088" b="70471"/>
          <a:stretch/>
        </p:blipFill>
        <p:spPr>
          <a:xfrm>
            <a:off x="8780696" y="1595251"/>
            <a:ext cx="1264694" cy="5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FD48A-73DC-25AC-DB9E-A57E8E411045}"/>
              </a:ext>
            </a:extLst>
          </p:cNvPr>
          <p:cNvSpPr/>
          <p:nvPr/>
        </p:nvSpPr>
        <p:spPr>
          <a:xfrm>
            <a:off x="4466202" y="2917012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784750-59F4-93A2-53B1-5CC943678D3F}"/>
              </a:ext>
            </a:extLst>
          </p:cNvPr>
          <p:cNvSpPr/>
          <p:nvPr/>
        </p:nvSpPr>
        <p:spPr>
          <a:xfrm>
            <a:off x="4467497" y="3500277"/>
            <a:ext cx="2947239" cy="524695"/>
          </a:xfrm>
          <a:prstGeom prst="roundRect">
            <a:avLst/>
          </a:prstGeom>
          <a:noFill/>
          <a:ln w="38100">
            <a:solidFill>
              <a:srgbClr val="12C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462599A-4F2C-BBC5-85EA-CAE788676B6D}"/>
              </a:ext>
            </a:extLst>
          </p:cNvPr>
          <p:cNvSpPr/>
          <p:nvPr/>
        </p:nvSpPr>
        <p:spPr>
          <a:xfrm>
            <a:off x="4476349" y="4091099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76BC9-BF53-EFBF-2196-CF7D37502B19}"/>
              </a:ext>
            </a:extLst>
          </p:cNvPr>
          <p:cNvSpPr/>
          <p:nvPr/>
        </p:nvSpPr>
        <p:spPr>
          <a:xfrm>
            <a:off x="4476348" y="4680273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48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FD48A-73DC-25AC-DB9E-A57E8E411045}"/>
              </a:ext>
            </a:extLst>
          </p:cNvPr>
          <p:cNvSpPr/>
          <p:nvPr/>
        </p:nvSpPr>
        <p:spPr>
          <a:xfrm>
            <a:off x="4466202" y="2917012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784750-59F4-93A2-53B1-5CC943678D3F}"/>
              </a:ext>
            </a:extLst>
          </p:cNvPr>
          <p:cNvSpPr/>
          <p:nvPr/>
        </p:nvSpPr>
        <p:spPr>
          <a:xfrm>
            <a:off x="4467497" y="3500277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62599A-4F2C-BBC5-85EA-CAE788676B6D}"/>
              </a:ext>
            </a:extLst>
          </p:cNvPr>
          <p:cNvSpPr/>
          <p:nvPr/>
        </p:nvSpPr>
        <p:spPr>
          <a:xfrm>
            <a:off x="4476349" y="4091099"/>
            <a:ext cx="2947239" cy="524695"/>
          </a:xfrm>
          <a:prstGeom prst="roundRect">
            <a:avLst/>
          </a:prstGeom>
          <a:noFill/>
          <a:ln w="38100">
            <a:solidFill>
              <a:srgbClr val="12C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00B76BC9-BF53-EFBF-2196-CF7D37502B19}"/>
              </a:ext>
            </a:extLst>
          </p:cNvPr>
          <p:cNvSpPr/>
          <p:nvPr/>
        </p:nvSpPr>
        <p:spPr>
          <a:xfrm>
            <a:off x="4476348" y="4680273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50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FD48A-73DC-25AC-DB9E-A57E8E411045}"/>
              </a:ext>
            </a:extLst>
          </p:cNvPr>
          <p:cNvSpPr/>
          <p:nvPr/>
        </p:nvSpPr>
        <p:spPr>
          <a:xfrm>
            <a:off x="4466202" y="2917012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784750-59F4-93A2-53B1-5CC943678D3F}"/>
              </a:ext>
            </a:extLst>
          </p:cNvPr>
          <p:cNvSpPr/>
          <p:nvPr/>
        </p:nvSpPr>
        <p:spPr>
          <a:xfrm>
            <a:off x="4467497" y="3500277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62599A-4F2C-BBC5-85EA-CAE788676B6D}"/>
              </a:ext>
            </a:extLst>
          </p:cNvPr>
          <p:cNvSpPr/>
          <p:nvPr/>
        </p:nvSpPr>
        <p:spPr>
          <a:xfrm>
            <a:off x="4476349" y="4091099"/>
            <a:ext cx="2947239" cy="524695"/>
          </a:xfrm>
          <a:prstGeom prst="roundRect">
            <a:avLst/>
          </a:prstGeom>
          <a:noFill/>
          <a:ln w="38100">
            <a:solidFill>
              <a:srgbClr val="12C8BB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B76BC9-BF53-EFBF-2196-CF7D37502B19}"/>
              </a:ext>
            </a:extLst>
          </p:cNvPr>
          <p:cNvSpPr/>
          <p:nvPr/>
        </p:nvSpPr>
        <p:spPr>
          <a:xfrm>
            <a:off x="4476348" y="4680273"/>
            <a:ext cx="2947239" cy="524695"/>
          </a:xfrm>
          <a:prstGeom prst="roundRect">
            <a:avLst/>
          </a:prstGeom>
          <a:noFill/>
          <a:ln w="38100">
            <a:solidFill>
              <a:srgbClr val="12C8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9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A6A336-1BC3-A0F4-9C95-F67EAAD8446A}"/>
              </a:ext>
            </a:extLst>
          </p:cNvPr>
          <p:cNvSpPr/>
          <p:nvPr/>
        </p:nvSpPr>
        <p:spPr>
          <a:xfrm>
            <a:off x="4072113" y="1669087"/>
            <a:ext cx="3768236" cy="3802316"/>
          </a:xfrm>
          <a:prstGeom prst="roundRect">
            <a:avLst>
              <a:gd name="adj" fmla="val 10889"/>
            </a:avLst>
          </a:prstGeom>
          <a:gradFill flip="none" rotWithShape="1">
            <a:gsLst>
              <a:gs pos="0">
                <a:srgbClr val="15559B">
                  <a:shade val="30000"/>
                  <a:satMod val="115000"/>
                </a:srgbClr>
              </a:gs>
              <a:gs pos="50000">
                <a:srgbClr val="15559B">
                  <a:shade val="67500"/>
                  <a:satMod val="115000"/>
                </a:srgbClr>
              </a:gs>
              <a:gs pos="100000">
                <a:srgbClr val="15559B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4F21-713C-A540-77C8-2F5D88D8ACAB}"/>
              </a:ext>
            </a:extLst>
          </p:cNvPr>
          <p:cNvSpPr/>
          <p:nvPr/>
        </p:nvSpPr>
        <p:spPr>
          <a:xfrm>
            <a:off x="2108316" y="5768018"/>
            <a:ext cx="7080712" cy="180000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Profile Settings</a:t>
              </a:r>
              <a:br>
                <a:rPr lang="en-CA" b="1" dirty="0">
                  <a:latin typeface="Lexend" pitchFamily="2" charset="0"/>
                </a:rPr>
              </a:br>
              <a:r>
                <a:rPr lang="en-CA" b="1" dirty="0">
                  <a:latin typeface="Lexend" pitchFamily="2" charset="0"/>
                </a:rPr>
                <a:t>Feature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8DC29FD-C801-A920-AD91-B0019B810162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2A4544A-F87D-6C6F-6CEE-13F39E43173F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E9EE2C-B8BE-6245-F3C0-0992E179E1F0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ABD923-450F-DA08-FDDB-2A5A1059B981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B5E72A-D6AC-0304-5345-011536A40A46}"/>
              </a:ext>
            </a:extLst>
          </p:cNvPr>
          <p:cNvGrpSpPr/>
          <p:nvPr/>
        </p:nvGrpSpPr>
        <p:grpSpPr>
          <a:xfrm>
            <a:off x="4234674" y="1886001"/>
            <a:ext cx="3617555" cy="3261337"/>
            <a:chOff x="4060502" y="1827945"/>
            <a:chExt cx="3617555" cy="32613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A4C5E3-5956-58B5-7E14-1B5006E3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502" y="1848779"/>
              <a:ext cx="773148" cy="7731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AA6ED-1B79-A8D4-39A3-F4D40EAE5A06}"/>
                </a:ext>
              </a:extLst>
            </p:cNvPr>
            <p:cNvSpPr txBox="1"/>
            <p:nvPr/>
          </p:nvSpPr>
          <p:spPr>
            <a:xfrm>
              <a:off x="4955303" y="1827945"/>
              <a:ext cx="2584248" cy="52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2800" b="1" dirty="0">
                  <a:solidFill>
                    <a:srgbClr val="0C325C"/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Magnum Opus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8D2CC-FFA4-829B-1BAC-821B2E7230D6}"/>
                </a:ext>
              </a:extLst>
            </p:cNvPr>
            <p:cNvSpPr txBox="1"/>
            <p:nvPr/>
          </p:nvSpPr>
          <p:spPr>
            <a:xfrm>
              <a:off x="4984331" y="2267650"/>
              <a:ext cx="269372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e</a:t>
              </a: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zlearning2.0@gmail.com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D33D157-7DEE-8D0D-D5A7-8A01EEC61B45}"/>
                </a:ext>
              </a:extLst>
            </p:cNvPr>
            <p:cNvSpPr/>
            <p:nvPr/>
          </p:nvSpPr>
          <p:spPr>
            <a:xfrm>
              <a:off x="4372914" y="291412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D6CD85-8175-CC2A-ECC6-B9A62E291862}"/>
                </a:ext>
              </a:extLst>
            </p:cNvPr>
            <p:cNvSpPr/>
            <p:nvPr/>
          </p:nvSpPr>
          <p:spPr>
            <a:xfrm>
              <a:off x="4372914" y="350269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2D66AF3-BCC0-A963-664C-5AE4951A00DE}"/>
                </a:ext>
              </a:extLst>
            </p:cNvPr>
            <p:cNvSpPr/>
            <p:nvPr/>
          </p:nvSpPr>
          <p:spPr>
            <a:xfrm>
              <a:off x="4372914" y="4091274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AA69E81-4FAF-80E3-79F8-454AA3C504C1}"/>
                </a:ext>
              </a:extLst>
            </p:cNvPr>
            <p:cNvSpPr/>
            <p:nvPr/>
          </p:nvSpPr>
          <p:spPr>
            <a:xfrm>
              <a:off x="4372914" y="4679849"/>
              <a:ext cx="136477" cy="409433"/>
            </a:xfrm>
            <a:prstGeom prst="roundRect">
              <a:avLst/>
            </a:prstGeom>
            <a:solidFill>
              <a:srgbClr val="12C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14B25F-F440-8C68-222A-354272D2236B}"/>
                </a:ext>
              </a:extLst>
            </p:cNvPr>
            <p:cNvSpPr txBox="1"/>
            <p:nvPr/>
          </p:nvSpPr>
          <p:spPr>
            <a:xfrm>
              <a:off x="4509391" y="296129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Username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9501D-6111-ECA6-0270-FC7924E2FCCD}"/>
                </a:ext>
              </a:extLst>
            </p:cNvPr>
            <p:cNvSpPr txBox="1"/>
            <p:nvPr/>
          </p:nvSpPr>
          <p:spPr>
            <a:xfrm>
              <a:off x="4509391" y="3549157"/>
              <a:ext cx="194946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Password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3A627F-2799-E4EB-49F4-AAB6C802E806}"/>
                </a:ext>
              </a:extLst>
            </p:cNvPr>
            <p:cNvSpPr txBox="1"/>
            <p:nvPr/>
          </p:nvSpPr>
          <p:spPr>
            <a:xfrm>
              <a:off x="4509390" y="4137017"/>
              <a:ext cx="2893683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Change Profile Picture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306E19-3A23-1293-19D9-3B11E2E4E97F}"/>
                </a:ext>
              </a:extLst>
            </p:cNvPr>
            <p:cNvSpPr txBox="1"/>
            <p:nvPr/>
          </p:nvSpPr>
          <p:spPr>
            <a:xfrm>
              <a:off x="4509391" y="4724877"/>
              <a:ext cx="2175846" cy="33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CA" sz="1600" b="1" dirty="0">
                  <a:solidFill>
                    <a:schemeClr val="bg1">
                      <a:lumMod val="95000"/>
                    </a:schemeClr>
                  </a:solidFill>
                  <a:latin typeface="Roboto" panose="02000000000000000000" pitchFamily="2" charset="0"/>
                  <a:ea typeface="Calibri" panose="020F0502020204030204" pitchFamily="34" charset="0"/>
                  <a:cs typeface="Arial" panose="020B0604020202020204" pitchFamily="34" charset="0"/>
                </a:rPr>
                <a:t>Delete Account</a:t>
              </a:r>
              <a:endParaRPr lang="en-CA" sz="1600" b="1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105D52-1B82-EC22-19D7-344B94C85F70}"/>
              </a:ext>
            </a:extLst>
          </p:cNvPr>
          <p:cNvGrpSpPr/>
          <p:nvPr/>
        </p:nvGrpSpPr>
        <p:grpSpPr>
          <a:xfrm>
            <a:off x="2185517" y="2465558"/>
            <a:ext cx="1092406" cy="1125327"/>
            <a:chOff x="2393982" y="2722149"/>
            <a:chExt cx="1092406" cy="11253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C329C4-9254-AA86-5309-EA506AE69BC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66D06D7-9DAD-D472-4407-508BCD5D4569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A0612C62-CD79-D30D-CDC6-E107F9FAA3B2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D6CFF285-1103-13A4-2261-835FB148F4A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E334AA01-0CEA-0EF7-394A-CA74B406CFA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E9F95C7-251E-E451-E18C-6100053413B9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B735A5E7-FB05-1042-7BC5-0576C1A0941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FE8E98BC-AD35-987E-4A9E-1EED5F1EDC66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F54B0EE8-6E7B-3E39-9F3A-77277B228DF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3FB54B-AD69-7B17-0B59-BA90ACF64C3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D4CEB-8B75-6483-A5B0-20224707DFB1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9D5FB1-41FA-0710-5598-AAD966A07C19}"/>
              </a:ext>
            </a:extLst>
          </p:cNvPr>
          <p:cNvGrpSpPr/>
          <p:nvPr/>
        </p:nvGrpSpPr>
        <p:grpSpPr>
          <a:xfrm>
            <a:off x="3461656" y="2452584"/>
            <a:ext cx="1092406" cy="1125327"/>
            <a:chOff x="2393982" y="2722149"/>
            <a:chExt cx="1092406" cy="112532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E013170-AD01-83A4-2F2F-479C809D046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ADEC0A7-1312-0C56-E6F1-E77230933D1A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D3B2CDF1-CF1D-509E-D82B-5A592971876D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C368D3C-3060-280F-1179-31CACEF6A1D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C059D39F-1B8E-3051-8467-18ED7E1793D2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B7BB72A-7D89-6D5D-E0FE-91248D75A4E4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0E9487B3-B4D0-A5F7-E658-6AC9B362DE7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CECBBAAD-3394-8204-9B0D-72D78686918E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71A668D8-6703-CD94-FF79-BB41E47C9BA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24D731-8DBB-2CD6-E120-13D287FC4AD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4585EA-C000-E9E2-1254-F8534789DAD2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107C5C-D13B-30EB-55C9-D50ABDE6F759}"/>
              </a:ext>
            </a:extLst>
          </p:cNvPr>
          <p:cNvGrpSpPr/>
          <p:nvPr/>
        </p:nvGrpSpPr>
        <p:grpSpPr>
          <a:xfrm>
            <a:off x="2022267" y="3809278"/>
            <a:ext cx="1025326" cy="971734"/>
            <a:chOff x="5673644" y="1967185"/>
            <a:chExt cx="1025326" cy="97173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F5A6CE2-388B-820F-9238-964EEF4C9C86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C11B3537-4FEB-8D4C-C2E4-48055780878C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66B63A6-7B8F-1B31-BCC2-4C6167A8FB56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FCC80AD8-3764-31D9-9BEA-6E612D23B152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5AD0C25-5371-62AD-8775-4DFC66D46713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5143711-E474-8F71-B285-ABC6680A45E7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B534836-3809-B28A-8519-487C8F9AFBBA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8B0EB1D-35B3-1DC7-0E6C-67888EC84861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AB461B8-F458-69D5-8C05-353BE987A69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764B61F-452A-DE96-BCBC-2271B6F82D96}"/>
              </a:ext>
            </a:extLst>
          </p:cNvPr>
          <p:cNvGrpSpPr/>
          <p:nvPr/>
        </p:nvGrpSpPr>
        <p:grpSpPr>
          <a:xfrm>
            <a:off x="3029055" y="3817437"/>
            <a:ext cx="1025326" cy="957088"/>
            <a:chOff x="4623346" y="1967185"/>
            <a:chExt cx="1025326" cy="95708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81266633-CA1F-A89F-B10E-02CDBC5A29DA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193634-ECDA-2A23-F944-66A0D78596BC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788A84-FFCF-919D-F970-57DE60AE2B68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E772498-D6A0-B3F8-C6D7-92C69269FB02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AC02A04-4901-986D-9271-F86769DB7EDB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B4EF892-A7D9-0A69-5358-ADF9703B8C5E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D12100E-40E2-9F52-57F3-D16C1BD985FF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02AA35F-4511-C06A-4A33-977A81EEF989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1D8A82-3B5D-EBE1-FF59-EBF47C03508F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D261A41-6448-F78D-8579-B8AC050DE4ED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A4E70C8-42F0-2866-C6A5-F49C40E04E2B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9C926E4-0021-33FE-94BC-7BCD9F867DCC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316326B-BB3A-D0EE-3D8C-7CBD8A9B0D59}"/>
              </a:ext>
            </a:extLst>
          </p:cNvPr>
          <p:cNvGrpSpPr/>
          <p:nvPr/>
        </p:nvGrpSpPr>
        <p:grpSpPr>
          <a:xfrm>
            <a:off x="2002618" y="5014534"/>
            <a:ext cx="1025326" cy="957088"/>
            <a:chOff x="4623346" y="1967185"/>
            <a:chExt cx="1025326" cy="957088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22F664F-3CFF-0700-1D4B-F25BFDABA18D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329939-56D6-A3B6-1A2C-9F0EDAEFA699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2AB2B77-241A-99DC-792C-43E8A5E4BF20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43905A-A2E3-034B-48A9-AAF5981567DD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51B7755-CD92-6260-A2E3-A14F810CAB8D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A81966-11D4-3581-7565-DF38796E1624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2CF481-D21A-FD28-7A49-ADB0BB8E8E97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B165725-52EE-8A35-7BCC-7BD3073FB3D4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148569E-32C1-37E0-795D-8773858E4CFF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E08EBF7-4AC2-9C34-4A94-0FAE67108744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B5D9156-B8FE-2AD4-4AD0-5EDBA9A58DFD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7AEE76A-356B-ECFB-B796-E41C04C7CF7E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3DB91E1-E6BB-6E26-C7D3-C11FA196BC65}"/>
              </a:ext>
            </a:extLst>
          </p:cNvPr>
          <p:cNvGrpSpPr/>
          <p:nvPr/>
        </p:nvGrpSpPr>
        <p:grpSpPr>
          <a:xfrm>
            <a:off x="3037817" y="5023937"/>
            <a:ext cx="1025326" cy="957088"/>
            <a:chOff x="4623346" y="1967185"/>
            <a:chExt cx="1025326" cy="957088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98A9A6B-4619-79CB-B5BA-76636FCD580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219CB4D-9D98-E62D-DDBD-49AF2D9EEF45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381315F-3EA4-1E6E-5E57-755A99003A13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3EAA3AD-2FB5-2A4E-A0FF-DA4CEBD6216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C3C1478-4626-B81C-1BB7-5420434E899D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313F626-D5EF-DA50-09C0-3778E36CC2A4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80B3E2A-BF89-2685-02BB-75F62A3A5346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1DBA25E-EDFB-E745-C183-2FAC129C5F68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FADD851-A23B-CAA8-C499-6706F589A928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544FD1-B339-39D8-6D40-02A60457E12C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F96075-1F30-2E8B-DC24-B557BB43E0B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9869CB7-68FB-6A2C-AA1F-CD8EF669724D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C27F015-671F-D3B8-2B11-9CA15FBACC93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9440A52-748E-74E5-9994-52C5DC90AE0A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0D22927-B598-3D6D-C080-449D0282916C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0C9B800-146D-C486-C08E-215BD5C5DA5A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A9EA0F0-4DB4-293A-D277-B6FA86879129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9E9B85-0390-0581-BD71-B84B13A0A51B}"/>
              </a:ext>
            </a:extLst>
          </p:cNvPr>
          <p:cNvGrpSpPr/>
          <p:nvPr/>
        </p:nvGrpSpPr>
        <p:grpSpPr>
          <a:xfrm>
            <a:off x="2185517" y="1959122"/>
            <a:ext cx="1092406" cy="1125327"/>
            <a:chOff x="2393982" y="2722149"/>
            <a:chExt cx="1092406" cy="112532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BCAC66-E882-BD8C-0EED-CBFB8B72663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B4D8C76-1474-1D99-17DB-D56678C7E13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E9C404BA-E450-47CD-E1BA-0ED5535A7AC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4B19D9C8-2D45-C6D6-F3E6-782F52A34880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B564E2A1-EB1D-A0A0-A78E-81830A6B657B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EFD204C-6E4D-CFD5-AF35-E84506BEEE5C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D141615-0AA5-F020-9510-93F47AB7251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81B3A0-0174-7523-88B6-D8D13C81165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194CAFB2-7296-A4EB-248A-848BA527AB9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803B987-950C-8197-ED93-EBC4D43D25CB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A8D2C7-AA68-8C10-F9A0-0D5CA9678210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EE9B8B-BFAB-2506-0635-2D9451C65D2F}"/>
              </a:ext>
            </a:extLst>
          </p:cNvPr>
          <p:cNvGrpSpPr/>
          <p:nvPr/>
        </p:nvGrpSpPr>
        <p:grpSpPr>
          <a:xfrm>
            <a:off x="3461656" y="1946148"/>
            <a:ext cx="1092406" cy="1125327"/>
            <a:chOff x="2393982" y="2722149"/>
            <a:chExt cx="1092406" cy="1125327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00C2C16-EE99-9CEA-B16D-8CB887F533A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13483D9-59E9-AF4D-1361-6658633B2754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7BA2B126-6DD2-045F-3464-028367BE6AD6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BDB2F41A-C758-609D-30D5-BDEE61B2457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3EFD9591-CF38-5F2B-BBBE-26FFF11DC3E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E24E392-A730-AA07-C49B-3FD758E3324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2806352F-65A9-CEA6-7638-B14FB3443B0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31B4B9B7-3A82-E8D6-52CA-5A3CE41C219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383C28CE-720E-657F-6A3D-CF778773B3A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E9D104-A7F3-5165-A22A-59C7A3F156C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3AD171A-23E5-5909-80D3-5D66A52860AD}"/>
                </a:ext>
              </a:extLst>
            </p:cNvPr>
            <p:cNvSpPr txBox="1"/>
            <p:nvPr/>
          </p:nvSpPr>
          <p:spPr>
            <a:xfrm>
              <a:off x="2461062" y="2947324"/>
              <a:ext cx="10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2F73FEE-A284-C42E-BF46-9708C43D6280}"/>
              </a:ext>
            </a:extLst>
          </p:cNvPr>
          <p:cNvGrpSpPr/>
          <p:nvPr/>
        </p:nvGrpSpPr>
        <p:grpSpPr>
          <a:xfrm>
            <a:off x="2022267" y="3302842"/>
            <a:ext cx="1025326" cy="971734"/>
            <a:chOff x="5673644" y="1967185"/>
            <a:chExt cx="1025326" cy="9717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7FE069A-B1A6-B910-426B-1B93EB2AED3B}"/>
                </a:ext>
              </a:extLst>
            </p:cNvPr>
            <p:cNvGrpSpPr/>
            <p:nvPr/>
          </p:nvGrpSpPr>
          <p:grpSpPr>
            <a:xfrm>
              <a:off x="5867990" y="1967185"/>
              <a:ext cx="625812" cy="694012"/>
              <a:chOff x="5867990" y="1967185"/>
              <a:chExt cx="625812" cy="694012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1BD00F39-691E-87D2-2556-3064C23454AD}"/>
                  </a:ext>
                </a:extLst>
              </p:cNvPr>
              <p:cNvSpPr/>
              <p:nvPr/>
            </p:nvSpPr>
            <p:spPr>
              <a:xfrm>
                <a:off x="5867990" y="1967185"/>
                <a:ext cx="625812" cy="694012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9A076EA4-759E-49EB-B261-C327F5AD89E3}"/>
                  </a:ext>
                </a:extLst>
              </p:cNvPr>
              <p:cNvSpPr/>
              <p:nvPr/>
            </p:nvSpPr>
            <p:spPr>
              <a:xfrm>
                <a:off x="5957551" y="2072427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74C62520-1362-5200-A0CB-7979FA2B3FE4}"/>
                  </a:ext>
                </a:extLst>
              </p:cNvPr>
              <p:cNvSpPr/>
              <p:nvPr/>
            </p:nvSpPr>
            <p:spPr>
              <a:xfrm>
                <a:off x="5959256" y="2237774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9A4F084B-E78F-3289-B31B-C952AAA5402E}"/>
                  </a:ext>
                </a:extLst>
              </p:cNvPr>
              <p:cNvSpPr/>
              <p:nvPr/>
            </p:nvSpPr>
            <p:spPr>
              <a:xfrm>
                <a:off x="5960961" y="2403121"/>
                <a:ext cx="118339" cy="11522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0AD209A-51A1-3B5D-8028-59C5A16D8501}"/>
                  </a:ext>
                </a:extLst>
              </p:cNvPr>
              <p:cNvSpPr/>
              <p:nvPr/>
            </p:nvSpPr>
            <p:spPr>
              <a:xfrm>
                <a:off x="6121554" y="2109972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41C17AA-B698-F0FF-B094-06D24CBA32B8}"/>
                  </a:ext>
                </a:extLst>
              </p:cNvPr>
              <p:cNvSpPr/>
              <p:nvPr/>
            </p:nvSpPr>
            <p:spPr>
              <a:xfrm>
                <a:off x="6118850" y="2272200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87B4D05-00BD-4B56-06AD-21F85DE0CBA9}"/>
                  </a:ext>
                </a:extLst>
              </p:cNvPr>
              <p:cNvSpPr/>
              <p:nvPr/>
            </p:nvSpPr>
            <p:spPr>
              <a:xfrm>
                <a:off x="6116146" y="2431437"/>
                <a:ext cx="292800" cy="4809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1DD856D-C8DB-2EE3-E9D8-20EED07C1DCA}"/>
                </a:ext>
              </a:extLst>
            </p:cNvPr>
            <p:cNvSpPr txBox="1"/>
            <p:nvPr/>
          </p:nvSpPr>
          <p:spPr>
            <a:xfrm>
              <a:off x="5673644" y="2692698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Prelims in PE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5E00721-49F1-4888-96FF-1E7A15FFC6C3}"/>
              </a:ext>
            </a:extLst>
          </p:cNvPr>
          <p:cNvGrpSpPr/>
          <p:nvPr/>
        </p:nvGrpSpPr>
        <p:grpSpPr>
          <a:xfrm>
            <a:off x="3029055" y="3311001"/>
            <a:ext cx="1025326" cy="957088"/>
            <a:chOff x="4623346" y="1967185"/>
            <a:chExt cx="1025326" cy="957088"/>
          </a:xfrm>
        </p:grpSpPr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DA657CC8-A53D-C3FD-AFA3-3C96E69D6F80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C7E4D19-603E-1912-22E5-1B1D099B151C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32E92CD-C0D7-C33E-5F5D-9D10CBA0DA1F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E7D1B37-CB68-45CC-5EDE-BAC66FAB86E6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2AC2C4A-A848-E714-8A21-5501CF645F3C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5E78D3E-8361-C9CB-20C9-158FD9686E88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64FC3C8-6359-5EE9-565A-F73842C0A04A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3AC3DEB-7809-ED75-9B86-7903FCE2CAF2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B2C9A85-3C95-A5BE-7950-CCD0A8591EF3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C45A177-1E9E-9C35-35E4-C4356C35F7A1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7684F0B-E5B7-07AE-8824-1B5F55BA4220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037B02A-1590-E5FC-61BC-98A2789601B1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Olympics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5CBE71D-1766-9BB2-52A5-B9346C59CAE0}"/>
              </a:ext>
            </a:extLst>
          </p:cNvPr>
          <p:cNvGrpSpPr/>
          <p:nvPr/>
        </p:nvGrpSpPr>
        <p:grpSpPr>
          <a:xfrm>
            <a:off x="2002618" y="4508098"/>
            <a:ext cx="1025326" cy="1110977"/>
            <a:chOff x="4623346" y="1967185"/>
            <a:chExt cx="1025326" cy="1110977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2CE143F7-6090-2DE8-2B9F-F8B1F4462368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4C6BB96-E2CE-79A8-28CA-46D015D0C0AD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98DCC29-8AEC-4769-7B29-2A0A59EEA4C9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2BDD019-70BB-98F8-1032-5DC6EB069BE4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A3FFF33-AEA7-DC37-08B1-5E01A619C276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5A9AD37-439E-EF5E-3AC7-3AC14FB759B2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F3F0F3D-09D2-4A0E-51FB-354E168A9BEB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F8B15CE-8900-7C0B-AEC1-99FB486B1DA2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CB49DB6-1B87-D43E-9294-BB7A7A4573CB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84C2825-7016-D84E-9CDC-99BCCCA70CB8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BACD5B8-DC55-CE2D-7646-21CEE5DAA809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F668F1B-D3D7-607E-03CC-03E6F62C872B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Reporting Script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62B2EFB-6EE6-FEE8-F8FE-25925AB13E5B}"/>
              </a:ext>
            </a:extLst>
          </p:cNvPr>
          <p:cNvGrpSpPr/>
          <p:nvPr/>
        </p:nvGrpSpPr>
        <p:grpSpPr>
          <a:xfrm>
            <a:off x="3037817" y="4503433"/>
            <a:ext cx="1025326" cy="957088"/>
            <a:chOff x="4623346" y="1967185"/>
            <a:chExt cx="1025326" cy="957088"/>
          </a:xfrm>
        </p:grpSpPr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9A19C23D-F30A-7E91-B317-FD150A384E79}"/>
                </a:ext>
              </a:extLst>
            </p:cNvPr>
            <p:cNvSpPr/>
            <p:nvPr/>
          </p:nvSpPr>
          <p:spPr>
            <a:xfrm>
              <a:off x="4823103" y="1967185"/>
              <a:ext cx="625812" cy="69401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66D2051-174D-7D3F-8343-75FE6BA6897F}"/>
                </a:ext>
              </a:extLst>
            </p:cNvPr>
            <p:cNvSpPr/>
            <p:nvPr/>
          </p:nvSpPr>
          <p:spPr>
            <a:xfrm>
              <a:off x="4916155" y="2082084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201747C-F807-73DF-8B2C-B33CF94181FB}"/>
                </a:ext>
              </a:extLst>
            </p:cNvPr>
            <p:cNvSpPr/>
            <p:nvPr/>
          </p:nvSpPr>
          <p:spPr>
            <a:xfrm>
              <a:off x="5007157" y="2082495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D01A43D-86B5-6992-92D9-23AE48914EC8}"/>
                </a:ext>
              </a:extLst>
            </p:cNvPr>
            <p:cNvSpPr/>
            <p:nvPr/>
          </p:nvSpPr>
          <p:spPr>
            <a:xfrm>
              <a:off x="4916077" y="2165918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F1DE2F1-EDE2-5F87-E198-3845567349D7}"/>
                </a:ext>
              </a:extLst>
            </p:cNvPr>
            <p:cNvSpPr/>
            <p:nvPr/>
          </p:nvSpPr>
          <p:spPr>
            <a:xfrm>
              <a:off x="5256434" y="2163505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3FEB59F-011C-E22D-58C8-EB901029691F}"/>
                </a:ext>
              </a:extLst>
            </p:cNvPr>
            <p:cNvSpPr/>
            <p:nvPr/>
          </p:nvSpPr>
          <p:spPr>
            <a:xfrm>
              <a:off x="4916077" y="2249341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8C24B4B-5CC0-1ECD-5AFB-611517046BE5}"/>
                </a:ext>
              </a:extLst>
            </p:cNvPr>
            <p:cNvSpPr/>
            <p:nvPr/>
          </p:nvSpPr>
          <p:spPr>
            <a:xfrm>
              <a:off x="4916155" y="2334498"/>
              <a:ext cx="4571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45F3D46-9DF4-6857-4529-6F1AD64B30AF}"/>
                </a:ext>
              </a:extLst>
            </p:cNvPr>
            <p:cNvSpPr/>
            <p:nvPr/>
          </p:nvSpPr>
          <p:spPr>
            <a:xfrm>
              <a:off x="5007157" y="2334909"/>
              <a:ext cx="360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A7B7382-C62B-9284-5424-A977DF99AD69}"/>
                </a:ext>
              </a:extLst>
            </p:cNvPr>
            <p:cNvSpPr/>
            <p:nvPr/>
          </p:nvSpPr>
          <p:spPr>
            <a:xfrm>
              <a:off x="4916077" y="2418332"/>
              <a:ext cx="28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70E5C65-0412-9E4E-65B0-315AD1469000}"/>
                </a:ext>
              </a:extLst>
            </p:cNvPr>
            <p:cNvSpPr/>
            <p:nvPr/>
          </p:nvSpPr>
          <p:spPr>
            <a:xfrm>
              <a:off x="5256434" y="2415919"/>
              <a:ext cx="108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AE0B6D6-9D9B-98F8-83ED-7CF582E077BF}"/>
                </a:ext>
              </a:extLst>
            </p:cNvPr>
            <p:cNvSpPr/>
            <p:nvPr/>
          </p:nvSpPr>
          <p:spPr>
            <a:xfrm>
              <a:off x="4916077" y="2501755"/>
              <a:ext cx="44835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056F8A-ABD6-358A-BC0F-D7356DCF3AA6}"/>
                </a:ext>
              </a:extLst>
            </p:cNvPr>
            <p:cNvSpPr txBox="1"/>
            <p:nvPr/>
          </p:nvSpPr>
          <p:spPr>
            <a:xfrm>
              <a:off x="4623346" y="2678052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 Proposal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9A97E51-0618-CAFF-B9A0-27255EACF7A8}"/>
              </a:ext>
            </a:extLst>
          </p:cNvPr>
          <p:cNvGrpSpPr/>
          <p:nvPr/>
        </p:nvGrpSpPr>
        <p:grpSpPr>
          <a:xfrm>
            <a:off x="1933914" y="1376142"/>
            <a:ext cx="207978" cy="182896"/>
            <a:chOff x="1827299" y="1264305"/>
            <a:chExt cx="291974" cy="260898"/>
          </a:xfrm>
        </p:grpSpPr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F1629B71-194A-AA41-96CB-8B97A00609AD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4F717F77-618C-1649-D0BB-C35067913633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3550428E-75B1-B7F1-C98D-BA4B8DDA06C6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61C93E-EF7D-B53E-0CE1-4E731D8C809B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6FC76D1-BDB4-5C1C-8B40-A6E9A7FCBCE6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4A204FF0-4F49-1CEC-E979-EFEEC8CF5BC2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C9C8D36E-795D-6E46-3440-3D30D9A08FAC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AEC5BFDF-91ED-96BC-EA05-66DC731C16E7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4026145-F893-970E-7043-538A470574A7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F43EED9-91D3-E700-D207-33E4F0B6173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74BFF2E3-1E7A-582B-F394-DF3C277A992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EDD80192-4CD6-FE6F-2CE9-2D51252CF682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9A9B7C2C-30F5-35A0-DFDB-EA9932060B21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44C44112-02F4-F3B4-7C3F-70540FE55BEA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8A1DC78-2EDA-CB58-E516-5329E6E849C1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0E9DDC1A-D0B3-7FB3-65C3-DD3CDF44744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EDC51569-9167-1552-2EBC-F3D44031481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26F4DB10-2BED-AD06-B169-93B929C9587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2FFFBBC-AB1B-626C-8BAC-492274CF9CF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EA55A0-AACC-F1B1-DB1B-0917703F164F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511957D-46BB-7A97-6D6C-AC16B6C91BFD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81F056E5-B4CB-A616-C2C9-CA631C1B598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D8D42A24-6FB5-67B7-A170-6D6F2B8CFC2A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3E22CD0B-4BA8-D572-C629-B91B4813422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B9D1678E-34EE-CB73-AEDD-89C93620CD6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AABCFA5-71E4-EEB1-7726-C945362D48E5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432ACA3B-C6AB-881B-C2F0-CCF115392DE1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7A612E4-8A35-A9A6-081B-8F42C6252315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9835BC83-274C-579F-DB17-CB87A2915739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C1722AE-C468-50F4-C901-159580AFD75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8EE370D-EE38-D10A-B1C0-627DAD261CC0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4CBBFA2-A956-4E2D-9C9E-DD62011529E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115B2616-BF15-03A8-6776-71CB04BC62E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23F1CAB4-0249-C551-AFF8-EB7399F527C7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57360093-0AD5-850F-C8C8-65C395040DF2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6105D364-8B47-FC87-E285-55B6FFF4647C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378FCF32-7243-BFF5-E430-7137E573CEF9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D138FBF6-9BAF-423B-577A-9854CD49D1E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01C005D1-329D-4CA6-1C2E-AEA1CC9629F9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043F3E69-BA75-7340-1CC6-6D42019C3248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56CF781-0822-B6A2-5CFA-E15E6507ACA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47A45C1-6895-32FF-728A-94B0EC6011D9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0D06B5-C5AF-C87D-B6AD-85BC00F883D8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92F8870F-4E23-CADB-652E-5DAEB2E4827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2B8F4804-4896-B1A5-BCE6-9DBD66E5669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1DCE2A30-157B-1C0E-B73F-7C05E7502D2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C78B3E72-7313-4A65-4CCF-2AD196D7D456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B5F153E-A60E-045C-CC2C-183EC8693EE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C327F50-95A8-289B-830A-982D7D6C527D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8C0F7085-A95E-99CA-AC29-ECCF8144858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D5230D06-43C0-E901-3AA5-8590848880B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3416280-6D28-3A72-EC57-B27F6B1AB39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1E7F659-5477-EBB9-055B-60C37BAAD5E6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84F18641-ADC3-09D1-4C1E-56F308C64A6B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50" name="Rectangle: Rounded Corners 249">
                <a:extLst>
                  <a:ext uri="{FF2B5EF4-FFF2-40B4-BE49-F238E27FC236}">
                    <a16:creationId xmlns:a16="http://schemas.microsoft.com/office/drawing/2014/main" id="{D50549E7-7AA8-E45F-0DFB-D644755C3EF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10DA6D1A-030D-1E9D-79EA-2FA9A2E5F076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9EFFDEC1-CEBE-428C-CD18-88515762D27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533CA16A-167E-5707-5E18-BD99273BFB0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08EA938A-824A-166F-42E2-6F4CBF42EBD6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0113968D-A83F-F763-A2F0-9CAEB0318B48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A0315CD5-AD9E-76E3-83FF-8274FAF42345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3444B7D-D4C5-D47A-1D0A-5D058367F8CA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177E1228-A54E-9821-10B9-647133E9DF2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83A2DFBF-F9C9-7D94-12CD-03923265952F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F604A1D3-760C-1AE8-5680-E116A41A68C6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B47FF58C-0EC9-7E26-C03F-4ECB28F058F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46D2B793-9CBD-3882-D4F4-747F3ADF04B2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C3E369EB-A1C8-1E5F-3109-3FC4689E217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DD18CC34-0783-8615-0D10-74D8C907075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58" name="Rectangle: Rounded Corners 257">
                <a:extLst>
                  <a:ext uri="{FF2B5EF4-FFF2-40B4-BE49-F238E27FC236}">
                    <a16:creationId xmlns:a16="http://schemas.microsoft.com/office/drawing/2014/main" id="{56D11526-E3FD-69FD-C24C-CA676A95862A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D3C654CF-E241-B4AE-BB9B-142BE0545C58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85075F93-7ECF-ECEC-662D-1ECEA3B766A2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B6BF739A-4327-8906-BB6F-E2B84853E013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C5A56CA0-D01C-D08E-072F-B02EAA0406B5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C78CA43F-19CF-A73B-E6BB-4E557B0841A8}"/>
              </a:ext>
            </a:extLst>
          </p:cNvPr>
          <p:cNvSpPr txBox="1"/>
          <p:nvPr/>
        </p:nvSpPr>
        <p:spPr>
          <a:xfrm>
            <a:off x="2455597" y="13171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quizzes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BA4E3725-5DE3-1E3D-62DA-A3B90FC434BE}"/>
              </a:ext>
            </a:extLst>
          </p:cNvPr>
          <p:cNvGrpSpPr/>
          <p:nvPr/>
        </p:nvGrpSpPr>
        <p:grpSpPr>
          <a:xfrm>
            <a:off x="2443410" y="2722149"/>
            <a:ext cx="921080" cy="715501"/>
            <a:chOff x="2360282" y="2597457"/>
            <a:chExt cx="921080" cy="71550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3307948-8D78-54D0-3ECD-35C0113AE70F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73" name="Rectangle: Rounded Corners 272">
                <a:extLst>
                  <a:ext uri="{FF2B5EF4-FFF2-40B4-BE49-F238E27FC236}">
                    <a16:creationId xmlns:a16="http://schemas.microsoft.com/office/drawing/2014/main" id="{B25CCA5F-C505-405F-ED99-CD6D8B53F12D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E30F38E9-4A70-E2CF-3F76-DB9D6AEB6013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5" name="Rectangle: Rounded Corners 274">
                <a:extLst>
                  <a:ext uri="{FF2B5EF4-FFF2-40B4-BE49-F238E27FC236}">
                    <a16:creationId xmlns:a16="http://schemas.microsoft.com/office/drawing/2014/main" id="{F75CBED0-8097-6794-A412-A62C54C79051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5C0FD8F-FE56-8EE7-C501-84D0DD32436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E084481D-D380-3319-2184-52C9665253A2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D30746A8-6115-B7DF-CA4E-01CEACDAD0F3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14F44AAE-D40C-0779-5903-AE7561816F47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BE38972-0425-B6C5-8D1B-871870EE5050}"/>
              </a:ext>
            </a:extLst>
          </p:cNvPr>
          <p:cNvGrpSpPr/>
          <p:nvPr/>
        </p:nvGrpSpPr>
        <p:grpSpPr>
          <a:xfrm>
            <a:off x="2443410" y="3642451"/>
            <a:ext cx="921080" cy="715501"/>
            <a:chOff x="2360282" y="2597457"/>
            <a:chExt cx="921080" cy="715501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A47998B-75A9-75DF-D226-79744DDCDAF8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82" name="Rectangle: Rounded Corners 281">
                <a:extLst>
                  <a:ext uri="{FF2B5EF4-FFF2-40B4-BE49-F238E27FC236}">
                    <a16:creationId xmlns:a16="http://schemas.microsoft.com/office/drawing/2014/main" id="{9EF251B4-EAAD-2DD8-BA10-15C2793C3DA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8DA16D86-41B9-87C7-1123-3930688609A9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4650DBD8-73E0-4D4B-31FC-F857E7DD2CB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94F2CB3-73CE-7D1B-6115-ED8F6C6F03CD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79" name="Rectangle: Rounded Corners 278">
                <a:extLst>
                  <a:ext uri="{FF2B5EF4-FFF2-40B4-BE49-F238E27FC236}">
                    <a16:creationId xmlns:a16="http://schemas.microsoft.com/office/drawing/2014/main" id="{A349BC62-E3E7-5407-6D37-6902ACCDD715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0" name="Rectangle: Rounded Corners 279">
                <a:extLst>
                  <a:ext uri="{FF2B5EF4-FFF2-40B4-BE49-F238E27FC236}">
                    <a16:creationId xmlns:a16="http://schemas.microsoft.com/office/drawing/2014/main" id="{3EA5BE73-2379-E07C-37C4-D521BC4C8FD5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1" name="Rectangle: Rounded Corners 280">
                <a:extLst>
                  <a:ext uri="{FF2B5EF4-FFF2-40B4-BE49-F238E27FC236}">
                    <a16:creationId xmlns:a16="http://schemas.microsoft.com/office/drawing/2014/main" id="{9E596CCD-B74C-4630-D8F5-04522EEA526C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907907D-1AE0-E0EA-DA7A-4BCD60777FD1}"/>
              </a:ext>
            </a:extLst>
          </p:cNvPr>
          <p:cNvGrpSpPr/>
          <p:nvPr/>
        </p:nvGrpSpPr>
        <p:grpSpPr>
          <a:xfrm>
            <a:off x="2443410" y="4562753"/>
            <a:ext cx="921080" cy="715501"/>
            <a:chOff x="2360282" y="2597457"/>
            <a:chExt cx="921080" cy="715501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0EAF42C9-F32F-AF19-B788-F1866F33BAC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EE07CC32-CC5D-E4A8-FC23-DA71D5AB32BF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2" name="Rectangle: Rounded Corners 291">
                <a:extLst>
                  <a:ext uri="{FF2B5EF4-FFF2-40B4-BE49-F238E27FC236}">
                    <a16:creationId xmlns:a16="http://schemas.microsoft.com/office/drawing/2014/main" id="{7CC03D22-2227-862F-14D2-5BB1706E5FB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3" name="Rectangle: Rounded Corners 292">
                <a:extLst>
                  <a:ext uri="{FF2B5EF4-FFF2-40B4-BE49-F238E27FC236}">
                    <a16:creationId xmlns:a16="http://schemas.microsoft.com/office/drawing/2014/main" id="{420C82CD-7564-CF29-3491-01BCCD380118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CB3F8AE-B102-55F7-715D-9B642D03705C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88" name="Rectangle: Rounded Corners 287">
                <a:extLst>
                  <a:ext uri="{FF2B5EF4-FFF2-40B4-BE49-F238E27FC236}">
                    <a16:creationId xmlns:a16="http://schemas.microsoft.com/office/drawing/2014/main" id="{B11598CD-82D7-8859-F4CE-8D8C5626E631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9" name="Rectangle: Rounded Corners 288">
                <a:extLst>
                  <a:ext uri="{FF2B5EF4-FFF2-40B4-BE49-F238E27FC236}">
                    <a16:creationId xmlns:a16="http://schemas.microsoft.com/office/drawing/2014/main" id="{824FFA24-81AF-EE02-22D1-CDDCC62BCDD7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20D9D83B-AFD5-8D10-EE04-F66566B83412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0AB7C9A-2F85-D1FF-A155-62B4615B71ED}"/>
              </a:ext>
            </a:extLst>
          </p:cNvPr>
          <p:cNvGrpSpPr/>
          <p:nvPr/>
        </p:nvGrpSpPr>
        <p:grpSpPr>
          <a:xfrm>
            <a:off x="3654432" y="2745365"/>
            <a:ext cx="921080" cy="715501"/>
            <a:chOff x="2360282" y="2597457"/>
            <a:chExt cx="921080" cy="715501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CD5EE7B1-7226-A578-ADEF-2D8C46069F12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C3F57B72-0B8A-2C74-8286-D41B908C307B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96B04CB3-8CB7-49EC-D85F-98D74D74A42B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ADB46E97-3EEB-E9DC-9654-81D6DD90E8E7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0FF60707-23EE-29C3-ABB4-FC846219B23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0AF76EBF-A398-410B-5517-4B2B91AFA044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8" name="Rectangle: Rounded Corners 297">
                <a:extLst>
                  <a:ext uri="{FF2B5EF4-FFF2-40B4-BE49-F238E27FC236}">
                    <a16:creationId xmlns:a16="http://schemas.microsoft.com/office/drawing/2014/main" id="{78D1D62D-25AC-5B94-D65D-52E1F76B1B44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B832B72A-9A50-9303-043F-EE7683B2D436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7A01F13-A821-D083-44E1-EC9D3B1C488F}"/>
              </a:ext>
            </a:extLst>
          </p:cNvPr>
          <p:cNvGrpSpPr/>
          <p:nvPr/>
        </p:nvGrpSpPr>
        <p:grpSpPr>
          <a:xfrm>
            <a:off x="3654432" y="3665667"/>
            <a:ext cx="921080" cy="715501"/>
            <a:chOff x="2360282" y="2597457"/>
            <a:chExt cx="921080" cy="715501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9D38E6EA-5D8C-1540-2D3C-08E63989D9C5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09" name="Rectangle: Rounded Corners 308">
                <a:extLst>
                  <a:ext uri="{FF2B5EF4-FFF2-40B4-BE49-F238E27FC236}">
                    <a16:creationId xmlns:a16="http://schemas.microsoft.com/office/drawing/2014/main" id="{D699F3EC-F0B8-84AE-C9E3-B0C36FC56FC2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0" name="Rectangle: Rounded Corners 309">
                <a:extLst>
                  <a:ext uri="{FF2B5EF4-FFF2-40B4-BE49-F238E27FC236}">
                    <a16:creationId xmlns:a16="http://schemas.microsoft.com/office/drawing/2014/main" id="{E2E2E2E9-C7C3-4C05-8FFB-D44C244D5090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Rectangle: Rounded Corners 310">
                <a:extLst>
                  <a:ext uri="{FF2B5EF4-FFF2-40B4-BE49-F238E27FC236}">
                    <a16:creationId xmlns:a16="http://schemas.microsoft.com/office/drawing/2014/main" id="{1EED26CC-15BB-6F4D-0F7B-ACA28E92BFEE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6E8ACD4-F0F8-40D4-9B1B-6A7F1D083912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06" name="Rectangle: Rounded Corners 305">
                <a:extLst>
                  <a:ext uri="{FF2B5EF4-FFF2-40B4-BE49-F238E27FC236}">
                    <a16:creationId xmlns:a16="http://schemas.microsoft.com/office/drawing/2014/main" id="{B33AF1DE-B475-F3F3-2AC7-79CCEFA083D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7" name="Rectangle: Rounded Corners 306">
                <a:extLst>
                  <a:ext uri="{FF2B5EF4-FFF2-40B4-BE49-F238E27FC236}">
                    <a16:creationId xmlns:a16="http://schemas.microsoft.com/office/drawing/2014/main" id="{EE920E04-A210-E85D-2D0C-B2F10C4E4EDD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C7E653E9-B02D-F0F4-477D-96D01B5766B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02A0011-359A-944A-B080-63A46FA6DEC0}"/>
              </a:ext>
            </a:extLst>
          </p:cNvPr>
          <p:cNvGrpSpPr/>
          <p:nvPr/>
        </p:nvGrpSpPr>
        <p:grpSpPr>
          <a:xfrm>
            <a:off x="3654432" y="4585969"/>
            <a:ext cx="921080" cy="715501"/>
            <a:chOff x="2360282" y="2597457"/>
            <a:chExt cx="921080" cy="715501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694BE3C3-08BD-FD31-699A-31501E39C04D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318" name="Rectangle: Rounded Corners 317">
                <a:extLst>
                  <a:ext uri="{FF2B5EF4-FFF2-40B4-BE49-F238E27FC236}">
                    <a16:creationId xmlns:a16="http://schemas.microsoft.com/office/drawing/2014/main" id="{688C486E-54E9-78BE-4AC7-AF8861E74214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9" name="Rectangle: Rounded Corners 318">
                <a:extLst>
                  <a:ext uri="{FF2B5EF4-FFF2-40B4-BE49-F238E27FC236}">
                    <a16:creationId xmlns:a16="http://schemas.microsoft.com/office/drawing/2014/main" id="{5439EB98-DE6E-EE13-7FFA-E963CAB26698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FD4A006B-EC6D-325C-ADFB-0553012FFBF1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F9C5B6B-8317-4C40-D46F-753654299626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270E776D-582B-1570-F449-EA64FA056A3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5F4DA2C5-53EB-2BEB-F90F-790D7056AE6C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7" name="Rectangle: Rounded Corners 316">
                <a:extLst>
                  <a:ext uri="{FF2B5EF4-FFF2-40B4-BE49-F238E27FC236}">
                    <a16:creationId xmlns:a16="http://schemas.microsoft.com/office/drawing/2014/main" id="{A2A54566-15EA-ABB4-602E-A5498BC2CD05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321" name="Rectangle: Rounded Corners 320">
            <a:extLst>
              <a:ext uri="{FF2B5EF4-FFF2-40B4-BE49-F238E27FC236}">
                <a16:creationId xmlns:a16="http://schemas.microsoft.com/office/drawing/2014/main" id="{2B68033A-911C-236A-FCD8-58CD9953B5BB}"/>
              </a:ext>
            </a:extLst>
          </p:cNvPr>
          <p:cNvSpPr/>
          <p:nvPr/>
        </p:nvSpPr>
        <p:spPr>
          <a:xfrm>
            <a:off x="1721223" y="1167058"/>
            <a:ext cx="2836709" cy="4812546"/>
          </a:xfrm>
          <a:prstGeom prst="roundRect">
            <a:avLst>
              <a:gd name="adj" fmla="val 3104"/>
            </a:avLst>
          </a:prstGeom>
          <a:solidFill>
            <a:srgbClr val="15559B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413A9B5-A59C-9F66-C83B-5566A172269E}"/>
              </a:ext>
            </a:extLst>
          </p:cNvPr>
          <p:cNvGrpSpPr/>
          <p:nvPr/>
        </p:nvGrpSpPr>
        <p:grpSpPr>
          <a:xfrm>
            <a:off x="1729707" y="1166954"/>
            <a:ext cx="2897791" cy="4812755"/>
            <a:chOff x="1729707" y="1166954"/>
            <a:chExt cx="2897791" cy="4812755"/>
          </a:xfrm>
          <a:effectLst>
            <a:outerShdw blurRad="50800" dist="38100" algn="l" rotWithShape="0">
              <a:srgbClr val="068063">
                <a:alpha val="40000"/>
              </a:srgbClr>
            </a:outerShdw>
          </a:effectLst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75E84E9-3098-7096-8701-D66F6C046D7E}"/>
                </a:ext>
              </a:extLst>
            </p:cNvPr>
            <p:cNvSpPr/>
            <p:nvPr/>
          </p:nvSpPr>
          <p:spPr>
            <a:xfrm>
              <a:off x="1790789" y="1213086"/>
              <a:ext cx="2836709" cy="4766623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F04C9F0B-009C-B684-6F1F-601D7033B88C}"/>
                </a:ext>
              </a:extLst>
            </p:cNvPr>
            <p:cNvSpPr/>
            <p:nvPr/>
          </p:nvSpPr>
          <p:spPr>
            <a:xfrm>
              <a:off x="1729707" y="1166954"/>
              <a:ext cx="2897017" cy="844648"/>
            </a:xfrm>
            <a:prstGeom prst="rect">
              <a:avLst/>
            </a:prstGeom>
            <a:solidFill>
              <a:srgbClr val="15559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647A75E-B7BA-18B6-C16D-39505E5C54F1}"/>
              </a:ext>
            </a:extLst>
          </p:cNvPr>
          <p:cNvGrpSpPr/>
          <p:nvPr/>
        </p:nvGrpSpPr>
        <p:grpSpPr>
          <a:xfrm>
            <a:off x="1808765" y="1324556"/>
            <a:ext cx="224517" cy="66487"/>
            <a:chOff x="1808765" y="1324556"/>
            <a:chExt cx="224517" cy="66487"/>
          </a:xfrm>
        </p:grpSpPr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9A396935-F314-4BF5-CB41-D984AC6971C2}"/>
                </a:ext>
              </a:extLst>
            </p:cNvPr>
            <p:cNvSpPr/>
            <p:nvPr/>
          </p:nvSpPr>
          <p:spPr>
            <a:xfrm rot="2316050">
              <a:off x="1809542" y="1324556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9EAF38D1-7192-462B-CF5E-B8537DE1DF22}"/>
                </a:ext>
              </a:extLst>
            </p:cNvPr>
            <p:cNvSpPr/>
            <p:nvPr/>
          </p:nvSpPr>
          <p:spPr>
            <a:xfrm rot="19235302">
              <a:off x="1808765" y="1324558"/>
              <a:ext cx="223740" cy="66485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9FC167B9-BE81-5703-1092-14833EB29A58}"/>
              </a:ext>
            </a:extLst>
          </p:cNvPr>
          <p:cNvSpPr/>
          <p:nvPr/>
        </p:nvSpPr>
        <p:spPr>
          <a:xfrm>
            <a:off x="1729707" y="2877930"/>
            <a:ext cx="2897017" cy="385489"/>
          </a:xfrm>
          <a:prstGeom prst="rect">
            <a:avLst/>
          </a:prstGeom>
          <a:solidFill>
            <a:srgbClr val="114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6E8E4EDF-DD3C-CED6-C904-AC2CD33EDF74}"/>
              </a:ext>
            </a:extLst>
          </p:cNvPr>
          <p:cNvGrpSpPr/>
          <p:nvPr/>
        </p:nvGrpSpPr>
        <p:grpSpPr>
          <a:xfrm>
            <a:off x="4095074" y="1437942"/>
            <a:ext cx="314465" cy="314465"/>
            <a:chOff x="4040252" y="1392981"/>
            <a:chExt cx="360000" cy="360000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D2622A0-7AC8-9354-30A8-0E3F2ED15EF9}"/>
                </a:ext>
              </a:extLst>
            </p:cNvPr>
            <p:cNvSpPr/>
            <p:nvPr/>
          </p:nvSpPr>
          <p:spPr>
            <a:xfrm>
              <a:off x="4040252" y="1392981"/>
              <a:ext cx="360000" cy="360000"/>
            </a:xfrm>
            <a:prstGeom prst="ellipse">
              <a:avLst/>
            </a:prstGeom>
            <a:solidFill>
              <a:srgbClr val="0C325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0625DAF-780C-5CCC-D3C6-4605913C9B06}"/>
                </a:ext>
              </a:extLst>
            </p:cNvPr>
            <p:cNvSpPr/>
            <p:nvPr/>
          </p:nvSpPr>
          <p:spPr>
            <a:xfrm>
              <a:off x="4200471" y="1400313"/>
              <a:ext cx="199510" cy="213785"/>
            </a:xfrm>
            <a:prstGeom prst="ellipse">
              <a:avLst/>
            </a:prstGeom>
            <a:solidFill>
              <a:srgbClr val="155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:a16="http://schemas.microsoft.com/office/drawing/2014/main" id="{D485D8ED-31A9-3708-2B22-F3A3AEC09D5D}"/>
              </a:ext>
            </a:extLst>
          </p:cNvPr>
          <p:cNvSpPr txBox="1"/>
          <p:nvPr/>
        </p:nvSpPr>
        <p:spPr>
          <a:xfrm>
            <a:off x="1966671" y="1833640"/>
            <a:ext cx="2039005" cy="179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Trash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Profile Settings</a:t>
            </a:r>
            <a:endParaRPr lang="en-CA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b="1" u="sng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Logout</a:t>
            </a:r>
            <a:endParaRPr lang="en-CA" sz="1600" b="1" u="sng" dirty="0">
              <a:solidFill>
                <a:schemeClr val="bg1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C6B784D1-A27C-39CE-A111-3EAC729A5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70" y="5382480"/>
            <a:ext cx="437239" cy="437239"/>
          </a:xfrm>
          <a:prstGeom prst="rect">
            <a:avLst/>
          </a:prstGeom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7683C09B-BEBE-2EA4-6647-E7CE7512087A}"/>
              </a:ext>
            </a:extLst>
          </p:cNvPr>
          <p:cNvSpPr txBox="1"/>
          <p:nvPr/>
        </p:nvSpPr>
        <p:spPr>
          <a:xfrm>
            <a:off x="2001247" y="5428413"/>
            <a:ext cx="2039005" cy="30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6000"/>
              </a:lnSpc>
              <a:spcAft>
                <a:spcPts val="800"/>
              </a:spcAft>
            </a:pPr>
            <a:r>
              <a:rPr lang="en-CA" sz="1400" b="1" dirty="0">
                <a:solidFill>
                  <a:srgbClr val="08A88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Magnum Opus</a:t>
            </a:r>
            <a:endParaRPr lang="en-CA" sz="1400" b="1" dirty="0">
              <a:solidFill>
                <a:srgbClr val="08A882"/>
              </a:solidFill>
              <a:latin typeface="Roboto" panose="020000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40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5C140-55E0-D2F1-56C5-EAA893D4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0230" y="-16376073"/>
            <a:ext cx="41305019" cy="2323407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92C2983-238D-36A8-942C-E44E53CE5B48}"/>
              </a:ext>
            </a:extLst>
          </p:cNvPr>
          <p:cNvSpPr/>
          <p:nvPr/>
        </p:nvSpPr>
        <p:spPr>
          <a:xfrm>
            <a:off x="-211026" y="3429000"/>
            <a:ext cx="25996886" cy="1869743"/>
          </a:xfrm>
          <a:prstGeom prst="rect">
            <a:avLst/>
          </a:prstGeom>
          <a:gradFill flip="none" rotWithShape="1">
            <a:gsLst>
              <a:gs pos="0">
                <a:srgbClr val="072665">
                  <a:shade val="30000"/>
                  <a:satMod val="115000"/>
                </a:srgbClr>
              </a:gs>
              <a:gs pos="50000">
                <a:srgbClr val="072665">
                  <a:shade val="67500"/>
                  <a:satMod val="115000"/>
                </a:srgbClr>
              </a:gs>
              <a:gs pos="100000">
                <a:srgbClr val="07266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136CD2-D17F-DADF-CD26-BFC109698569}"/>
              </a:ext>
            </a:extLst>
          </p:cNvPr>
          <p:cNvSpPr/>
          <p:nvPr/>
        </p:nvSpPr>
        <p:spPr>
          <a:xfrm>
            <a:off x="9952470" y="3552826"/>
            <a:ext cx="1799191" cy="1621276"/>
          </a:xfrm>
          <a:prstGeom prst="roundRect">
            <a:avLst>
              <a:gd name="adj" fmla="val 20086"/>
            </a:avLst>
          </a:prstGeom>
          <a:solidFill>
            <a:srgbClr val="003B6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515F5-6FF1-1694-232B-B20DE0763996}"/>
              </a:ext>
            </a:extLst>
          </p:cNvPr>
          <p:cNvSpPr txBox="1"/>
          <p:nvPr/>
        </p:nvSpPr>
        <p:spPr>
          <a:xfrm>
            <a:off x="22278384" y="3688503"/>
            <a:ext cx="3193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10:00 AM</a:t>
            </a:r>
          </a:p>
          <a:p>
            <a:pPr algn="r"/>
            <a:r>
              <a:rPr lang="en-CA" sz="4000" dirty="0">
                <a:solidFill>
                  <a:schemeClr val="bg1"/>
                </a:solidFill>
              </a:rPr>
              <a:t>2022-10-25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FE3D7E1-7A5F-1C50-FAAD-146FF8341CC8}"/>
              </a:ext>
            </a:extLst>
          </p:cNvPr>
          <p:cNvSpPr/>
          <p:nvPr/>
        </p:nvSpPr>
        <p:spPr>
          <a:xfrm>
            <a:off x="19917322" y="3971499"/>
            <a:ext cx="1323832" cy="723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8260238-972E-72CF-2F44-DCFFFD71A693}"/>
              </a:ext>
            </a:extLst>
          </p:cNvPr>
          <p:cNvSpPr/>
          <p:nvPr/>
        </p:nvSpPr>
        <p:spPr>
          <a:xfrm>
            <a:off x="20906784" y="4152329"/>
            <a:ext cx="491319" cy="3957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247933-E926-6F42-05DA-4C161074AD78}"/>
              </a:ext>
            </a:extLst>
          </p:cNvPr>
          <p:cNvSpPr/>
          <p:nvPr/>
        </p:nvSpPr>
        <p:spPr>
          <a:xfrm>
            <a:off x="19985560" y="4044856"/>
            <a:ext cx="1187355" cy="576615"/>
          </a:xfrm>
          <a:prstGeom prst="roundRect">
            <a:avLst/>
          </a:prstGeom>
          <a:solidFill>
            <a:srgbClr val="072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3710C2E-4264-1F50-C822-3325E8F0DC0A}"/>
              </a:ext>
            </a:extLst>
          </p:cNvPr>
          <p:cNvSpPr/>
          <p:nvPr/>
        </p:nvSpPr>
        <p:spPr>
          <a:xfrm>
            <a:off x="20040151" y="4094751"/>
            <a:ext cx="880281" cy="476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6C7FDDE-AAD1-9DA2-C795-E91AC4214AE1}"/>
              </a:ext>
            </a:extLst>
          </p:cNvPr>
          <p:cNvSpPr/>
          <p:nvPr/>
        </p:nvSpPr>
        <p:spPr>
          <a:xfrm rot="16200000">
            <a:off x="17394414" y="4055307"/>
            <a:ext cx="723331" cy="55570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A0A907-6991-2CE6-E3B4-D9B568287425}"/>
              </a:ext>
            </a:extLst>
          </p:cNvPr>
          <p:cNvSpPr/>
          <p:nvPr/>
        </p:nvSpPr>
        <p:spPr>
          <a:xfrm>
            <a:off x="17478226" y="4111385"/>
            <a:ext cx="446522" cy="4363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9DE870B-7295-173A-0092-8D836B9C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5617">
            <a:off x="15147098" y="3765816"/>
            <a:ext cx="867748" cy="86774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31A6E6A-35E8-BC8B-3388-73B0EB5F3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76141" y="3799105"/>
            <a:ext cx="925683" cy="10905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6CA39-716F-C34E-11DA-9F38B40DC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3740774"/>
            <a:ext cx="1125402" cy="1125402"/>
          </a:xfrm>
          <a:prstGeom prst="rect">
            <a:avLst/>
          </a:prstGeom>
        </p:spPr>
      </p:pic>
      <p:pic>
        <p:nvPicPr>
          <p:cNvPr id="5" name="Picture 4">
            <a:hlinkClick r:id="" action="ppaction://hlinkshowjump?jump=nextslide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319627D-6C41-9620-4501-E573E4D45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70" y="3428185"/>
            <a:ext cx="1809076" cy="1614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D8C70-358E-A4E5-61B8-137D206C9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16" y="3650953"/>
            <a:ext cx="1380867" cy="138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2BFAE-2710-848A-A6C3-F5AC9BA80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1" y="3740774"/>
            <a:ext cx="1090518" cy="1090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77130-576E-FC30-5D5C-EF02A48CD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54" y="3792823"/>
            <a:ext cx="1073426" cy="107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01A5A-2FE8-2121-BC35-965DA3893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03" y="3734859"/>
            <a:ext cx="1131770" cy="113177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99B712-7A1F-A0D2-D521-3FBBC7A83439}"/>
              </a:ext>
            </a:extLst>
          </p:cNvPr>
          <p:cNvSpPr/>
          <p:nvPr/>
        </p:nvSpPr>
        <p:spPr>
          <a:xfrm>
            <a:off x="81197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A7CADC-8E03-55B5-6957-AA41E3688C6C}"/>
              </a:ext>
            </a:extLst>
          </p:cNvPr>
          <p:cNvSpPr/>
          <p:nvPr/>
        </p:nvSpPr>
        <p:spPr>
          <a:xfrm>
            <a:off x="2771736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AC7BE-3573-FFF6-923F-B4AF17178C49}"/>
              </a:ext>
            </a:extLst>
          </p:cNvPr>
          <p:cNvSpPr/>
          <p:nvPr/>
        </p:nvSpPr>
        <p:spPr>
          <a:xfrm>
            <a:off x="4731500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037E1B-D41B-D3D9-7792-4C5B1907A40C}"/>
              </a:ext>
            </a:extLst>
          </p:cNvPr>
          <p:cNvSpPr/>
          <p:nvPr/>
        </p:nvSpPr>
        <p:spPr>
          <a:xfrm>
            <a:off x="6691264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9112F1-E777-8C93-FF71-DA14B699A421}"/>
              </a:ext>
            </a:extLst>
          </p:cNvPr>
          <p:cNvSpPr/>
          <p:nvPr/>
        </p:nvSpPr>
        <p:spPr>
          <a:xfrm>
            <a:off x="8651255" y="4969661"/>
            <a:ext cx="496800" cy="15681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0CDB4E-A253-9EFB-A5AA-E460FAD15608}"/>
              </a:ext>
            </a:extLst>
          </p:cNvPr>
          <p:cNvSpPr/>
          <p:nvPr/>
        </p:nvSpPr>
        <p:spPr>
          <a:xfrm>
            <a:off x="10610792" y="4969661"/>
            <a:ext cx="497542" cy="145766"/>
          </a:xfrm>
          <a:prstGeom prst="roundRect">
            <a:avLst>
              <a:gd name="adj" fmla="val 49953"/>
            </a:avLst>
          </a:prstGeom>
          <a:solidFill>
            <a:srgbClr val="A4C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435C75-5720-3896-4DEB-68C03D5D53B3}"/>
              </a:ext>
            </a:extLst>
          </p:cNvPr>
          <p:cNvSpPr/>
          <p:nvPr/>
        </p:nvSpPr>
        <p:spPr>
          <a:xfrm>
            <a:off x="10421092" y="4969661"/>
            <a:ext cx="843620" cy="156816"/>
          </a:xfrm>
          <a:prstGeom prst="roundRect">
            <a:avLst>
              <a:gd name="adj" fmla="val 49953"/>
            </a:avLst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EAF4A-0BA9-2B45-0B20-CA824291283D}"/>
              </a:ext>
            </a:extLst>
          </p:cNvPr>
          <p:cNvSpPr txBox="1"/>
          <p:nvPr/>
        </p:nvSpPr>
        <p:spPr>
          <a:xfrm>
            <a:off x="981635" y="1303328"/>
            <a:ext cx="5989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EZ Learning 2.0</a:t>
            </a:r>
            <a:b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</a:br>
            <a:r>
              <a:rPr lang="en-CA" sz="54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Prototype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D2BA8-BB0D-40C5-F2F2-EB7F5A462856}"/>
              </a:ext>
            </a:extLst>
          </p:cNvPr>
          <p:cNvSpPr txBox="1"/>
          <p:nvPr/>
        </p:nvSpPr>
        <p:spPr>
          <a:xfrm>
            <a:off x="7199300" y="5362114"/>
            <a:ext cx="598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Lexend" pitchFamily="2" charset="0"/>
                <a:cs typeface="Leelawadee" panose="020B0502040204020203" pitchFamily="34" charset="-34"/>
              </a:rPr>
              <a:t>Magnum Opus. Thank you!</a:t>
            </a:r>
          </a:p>
        </p:txBody>
      </p:sp>
    </p:spTree>
    <p:extLst>
      <p:ext uri="{BB962C8B-B14F-4D97-AF65-F5344CB8AC3E}">
        <p14:creationId xmlns:p14="http://schemas.microsoft.com/office/powerpoint/2010/main" val="280677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06E49-7C36-9304-F16F-5768BF41C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6"/>
          <a:stretch/>
        </p:blipFill>
        <p:spPr>
          <a:xfrm>
            <a:off x="1775531" y="1283065"/>
            <a:ext cx="8588701" cy="46446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757612-8291-F0F1-865F-DE0C3C718C78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058DA04-F283-FE29-E178-3E8C1B0BEDFB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CAC4513-196B-BA7C-6559-04E1F1CEEC3D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39E3EB-C9A5-9DD8-BA77-7382AE9328B7}"/>
                </a:ext>
              </a:extLst>
            </p:cNvPr>
            <p:cNvSpPr txBox="1"/>
            <p:nvPr/>
          </p:nvSpPr>
          <p:spPr>
            <a:xfrm>
              <a:off x="9157194" y="5414203"/>
              <a:ext cx="21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Appearance Mode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4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E5E89-C95A-4324-C0E3-A3784D29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215" y="1259084"/>
            <a:ext cx="8560974" cy="46784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08FBEE-D326-E5E6-99AF-EB62198E4C62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28E6DC-9C9E-B0C8-3325-5528E67AF1F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37928A9-85D4-AB89-183A-9C7DD0221F7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BCDB79-E898-DD3D-EC08-3C7FCDC57B42}"/>
                </a:ext>
              </a:extLst>
            </p:cNvPr>
            <p:cNvSpPr txBox="1"/>
            <p:nvPr/>
          </p:nvSpPr>
          <p:spPr>
            <a:xfrm>
              <a:off x="9157194" y="5414203"/>
              <a:ext cx="21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Login Account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99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E5E89-C95A-4324-C0E3-A3784D29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215" y="1259084"/>
            <a:ext cx="8560974" cy="46784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08FBEE-D326-E5E6-99AF-EB62198E4C62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28E6DC-9C9E-B0C8-3325-5528E67AF1F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37928A9-85D4-AB89-183A-9C7DD0221F7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BCDB79-E898-DD3D-EC08-3C7FCDC57B42}"/>
                </a:ext>
              </a:extLst>
            </p:cNvPr>
            <p:cNvSpPr txBox="1"/>
            <p:nvPr/>
          </p:nvSpPr>
          <p:spPr>
            <a:xfrm>
              <a:off x="9157194" y="5414203"/>
              <a:ext cx="2109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Login Account Feature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DAC4FE-458F-D8A6-7C69-3CDC9A19CF74}"/>
              </a:ext>
            </a:extLst>
          </p:cNvPr>
          <p:cNvSpPr txBox="1"/>
          <p:nvPr/>
        </p:nvSpPr>
        <p:spPr>
          <a:xfrm>
            <a:off x="5226206" y="3070303"/>
            <a:ext cx="1776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ezlearning2.0@gmail.com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89E8A-A9D9-B3D8-88E9-0CBA284D07D0}"/>
              </a:ext>
            </a:extLst>
          </p:cNvPr>
          <p:cNvSpPr txBox="1"/>
          <p:nvPr/>
        </p:nvSpPr>
        <p:spPr>
          <a:xfrm>
            <a:off x="5215051" y="3743093"/>
            <a:ext cx="1776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strongpassword123@#$</a:t>
            </a:r>
          </a:p>
        </p:txBody>
      </p:sp>
    </p:spTree>
    <p:extLst>
      <p:ext uri="{BB962C8B-B14F-4D97-AF65-F5344CB8AC3E}">
        <p14:creationId xmlns:p14="http://schemas.microsoft.com/office/powerpoint/2010/main" val="1035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D1949-86B7-77A9-C22B-F080256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3E0198-C2E9-9BF7-1F86-881BFA433DDA}"/>
              </a:ext>
            </a:extLst>
          </p:cNvPr>
          <p:cNvSpPr/>
          <p:nvPr/>
        </p:nvSpPr>
        <p:spPr>
          <a:xfrm>
            <a:off x="1721997" y="866525"/>
            <a:ext cx="8748000" cy="5105059"/>
          </a:xfrm>
          <a:prstGeom prst="roundRect">
            <a:avLst>
              <a:gd name="adj" fmla="val 3104"/>
            </a:avLst>
          </a:prstGeom>
          <a:solidFill>
            <a:srgbClr val="072665"/>
          </a:solidFill>
          <a:ln>
            <a:solidFill>
              <a:srgbClr val="072665"/>
            </a:solidFill>
          </a:ln>
          <a:effectLst>
            <a:outerShdw blurRad="1016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1EACD-1AAD-42E5-7222-87195D32EF41}"/>
              </a:ext>
            </a:extLst>
          </p:cNvPr>
          <p:cNvGrpSpPr/>
          <p:nvPr/>
        </p:nvGrpSpPr>
        <p:grpSpPr>
          <a:xfrm>
            <a:off x="10223318" y="976345"/>
            <a:ext cx="83664" cy="83305"/>
            <a:chOff x="10149839" y="621050"/>
            <a:chExt cx="144441" cy="14382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666A8B-772A-FBC5-22D1-371586793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839" y="625061"/>
              <a:ext cx="144441" cy="139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C6F69C-D77A-6F8D-F6CB-E98D1A75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9839" y="621050"/>
              <a:ext cx="144441" cy="13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D9EE3-3384-10CF-F005-E5A9D06455B5}"/>
              </a:ext>
            </a:extLst>
          </p:cNvPr>
          <p:cNvGrpSpPr/>
          <p:nvPr/>
        </p:nvGrpSpPr>
        <p:grpSpPr>
          <a:xfrm>
            <a:off x="9986662" y="976345"/>
            <a:ext cx="83664" cy="79917"/>
            <a:chOff x="9759619" y="620885"/>
            <a:chExt cx="144439" cy="1379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784537-AD1A-F283-CEEB-A31EE987E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758856"/>
              <a:ext cx="14443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421181-F72C-F547-174D-A28C030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9619" y="620885"/>
              <a:ext cx="144439" cy="1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42EB81-7D5D-F765-3F05-58AE221A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619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33F97B-E0AF-57A5-D660-6A78DEC94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4058" y="620885"/>
              <a:ext cx="0" cy="13797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BC63C1-77C8-B8F3-2F03-5794315296DD}"/>
              </a:ext>
            </a:extLst>
          </p:cNvPr>
          <p:cNvCxnSpPr>
            <a:cxnSpLocks/>
          </p:cNvCxnSpPr>
          <p:nvPr/>
        </p:nvCxnSpPr>
        <p:spPr>
          <a:xfrm flipH="1">
            <a:off x="9715639" y="1016159"/>
            <a:ext cx="83664" cy="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4C3D51-DF2F-94C5-D5F5-FD9DDD0B2731}"/>
              </a:ext>
            </a:extLst>
          </p:cNvPr>
          <p:cNvSpPr/>
          <p:nvPr/>
        </p:nvSpPr>
        <p:spPr>
          <a:xfrm>
            <a:off x="1721997" y="1159038"/>
            <a:ext cx="8748000" cy="4812546"/>
          </a:xfrm>
          <a:prstGeom prst="roundRect">
            <a:avLst>
              <a:gd name="adj" fmla="val 3104"/>
            </a:avLst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366D09-C100-4894-EFB0-8AF9F40F1D18}"/>
              </a:ext>
            </a:extLst>
          </p:cNvPr>
          <p:cNvSpPr/>
          <p:nvPr/>
        </p:nvSpPr>
        <p:spPr>
          <a:xfrm>
            <a:off x="1721997" y="1159038"/>
            <a:ext cx="8748000" cy="268708"/>
          </a:xfrm>
          <a:prstGeom prst="rect">
            <a:avLst/>
          </a:prstGeom>
          <a:solidFill>
            <a:srgbClr val="0D9187"/>
          </a:solidFill>
          <a:ln>
            <a:solidFill>
              <a:srgbClr val="0726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D3F11F-1770-4DDC-1DF6-B3DB7F2A32F6}"/>
              </a:ext>
            </a:extLst>
          </p:cNvPr>
          <p:cNvSpPr/>
          <p:nvPr/>
        </p:nvSpPr>
        <p:spPr>
          <a:xfrm>
            <a:off x="1733923" y="1272419"/>
            <a:ext cx="8735300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B10699-581D-E810-F159-64CE94EF83FF}"/>
              </a:ext>
            </a:extLst>
          </p:cNvPr>
          <p:cNvSpPr/>
          <p:nvPr/>
        </p:nvSpPr>
        <p:spPr>
          <a:xfrm>
            <a:off x="6324819" y="1808596"/>
            <a:ext cx="1527464" cy="463543"/>
          </a:xfrm>
          <a:prstGeom prst="roundRect">
            <a:avLst/>
          </a:prstGeom>
          <a:solidFill>
            <a:srgbClr val="0C325C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BBA77AA-622A-935D-3D47-306C30CB223F}"/>
              </a:ext>
            </a:extLst>
          </p:cNvPr>
          <p:cNvSpPr/>
          <p:nvPr/>
        </p:nvSpPr>
        <p:spPr>
          <a:xfrm>
            <a:off x="4343399" y="1792398"/>
            <a:ext cx="1527464" cy="463543"/>
          </a:xfrm>
          <a:prstGeom prst="roundRect">
            <a:avLst/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BC49B1-C21A-284A-0E8E-189A91910071}"/>
              </a:ext>
            </a:extLst>
          </p:cNvPr>
          <p:cNvSpPr/>
          <p:nvPr/>
        </p:nvSpPr>
        <p:spPr>
          <a:xfrm>
            <a:off x="1730481" y="1332012"/>
            <a:ext cx="7313627" cy="268708"/>
          </a:xfrm>
          <a:prstGeom prst="rect">
            <a:avLst/>
          </a:prstGeom>
          <a:solidFill>
            <a:srgbClr val="0D91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1A84BF-F987-1430-4890-CAB12F5119EE}"/>
              </a:ext>
            </a:extLst>
          </p:cNvPr>
          <p:cNvSpPr/>
          <p:nvPr/>
        </p:nvSpPr>
        <p:spPr>
          <a:xfrm>
            <a:off x="1960432" y="2225595"/>
            <a:ext cx="8262885" cy="3518543"/>
          </a:xfrm>
          <a:prstGeom prst="roundRect">
            <a:avLst>
              <a:gd name="adj" fmla="val 2612"/>
            </a:avLst>
          </a:prstGeom>
          <a:solidFill>
            <a:srgbClr val="12C8BB"/>
          </a:solidFill>
          <a:ln w="57150"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F63BE68-FC47-3A9B-77BC-BB5FF6623715}"/>
              </a:ext>
            </a:extLst>
          </p:cNvPr>
          <p:cNvSpPr/>
          <p:nvPr/>
        </p:nvSpPr>
        <p:spPr>
          <a:xfrm>
            <a:off x="9868334" y="2312547"/>
            <a:ext cx="236655" cy="3633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12E925-9C1F-B489-DE01-240F5094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920468"/>
            <a:ext cx="201711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DF57B03-92F2-0A04-9EF5-95626F23EE82}"/>
              </a:ext>
            </a:extLst>
          </p:cNvPr>
          <p:cNvSpPr txBox="1"/>
          <p:nvPr/>
        </p:nvSpPr>
        <p:spPr>
          <a:xfrm>
            <a:off x="2001247" y="912448"/>
            <a:ext cx="2039005" cy="2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9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EZ Learning 2.0</a:t>
            </a:r>
            <a:endParaRPr lang="en-CA" sz="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B064C-A8C5-787A-AB41-CF08D7533EBD}"/>
              </a:ext>
            </a:extLst>
          </p:cNvPr>
          <p:cNvGrpSpPr/>
          <p:nvPr/>
        </p:nvGrpSpPr>
        <p:grpSpPr>
          <a:xfrm>
            <a:off x="2144928" y="1385733"/>
            <a:ext cx="207978" cy="182896"/>
            <a:chOff x="1827299" y="1264305"/>
            <a:chExt cx="291974" cy="26089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8A4750-866C-6F51-A42D-27B897BE853E}"/>
                </a:ext>
              </a:extLst>
            </p:cNvPr>
            <p:cNvSpPr/>
            <p:nvPr/>
          </p:nvSpPr>
          <p:spPr>
            <a:xfrm>
              <a:off x="1827299" y="126430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09EF554-6918-904E-1BC1-2A3D7BFBA841}"/>
                </a:ext>
              </a:extLst>
            </p:cNvPr>
            <p:cNvSpPr/>
            <p:nvPr/>
          </p:nvSpPr>
          <p:spPr>
            <a:xfrm>
              <a:off x="1827299" y="1362447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52C307-D1EF-534F-268B-BE07E7D7219B}"/>
                </a:ext>
              </a:extLst>
            </p:cNvPr>
            <p:cNvSpPr/>
            <p:nvPr/>
          </p:nvSpPr>
          <p:spPr>
            <a:xfrm>
              <a:off x="1827299" y="1461835"/>
              <a:ext cx="291974" cy="63368"/>
            </a:xfrm>
            <a:prstGeom prst="roundRect">
              <a:avLst>
                <a:gd name="adj" fmla="val 50000"/>
              </a:avLst>
            </a:prstGeom>
            <a:solidFill>
              <a:srgbClr val="0C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78291D-5097-E7FE-CE8C-5B913E5CED22}"/>
              </a:ext>
            </a:extLst>
          </p:cNvPr>
          <p:cNvSpPr txBox="1"/>
          <p:nvPr/>
        </p:nvSpPr>
        <p:spPr>
          <a:xfrm>
            <a:off x="4618802" y="1834584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rgbClr val="0C325C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7317FB-9450-9922-C189-B79C16DE6A61}"/>
              </a:ext>
            </a:extLst>
          </p:cNvPr>
          <p:cNvSpPr txBox="1"/>
          <p:nvPr/>
        </p:nvSpPr>
        <p:spPr>
          <a:xfrm>
            <a:off x="6600222" y="1841273"/>
            <a:ext cx="976659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CA" sz="16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Quizzes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EF518-FF3D-4AC9-9887-FD5E299E10F4}"/>
              </a:ext>
            </a:extLst>
          </p:cNvPr>
          <p:cNvSpPr/>
          <p:nvPr/>
        </p:nvSpPr>
        <p:spPr>
          <a:xfrm>
            <a:off x="4371976" y="2099150"/>
            <a:ext cx="1468754" cy="339388"/>
          </a:xfrm>
          <a:prstGeom prst="rect">
            <a:avLst/>
          </a:prstGeom>
          <a:solidFill>
            <a:srgbClr val="12C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514CCA-C44F-0591-AC00-DA197D0C3DC6}"/>
              </a:ext>
            </a:extLst>
          </p:cNvPr>
          <p:cNvSpPr/>
          <p:nvPr/>
        </p:nvSpPr>
        <p:spPr>
          <a:xfrm>
            <a:off x="4726244" y="2181281"/>
            <a:ext cx="753035" cy="576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268C05-93D0-082F-09FD-5AE501165D81}"/>
              </a:ext>
            </a:extLst>
          </p:cNvPr>
          <p:cNvSpPr/>
          <p:nvPr/>
        </p:nvSpPr>
        <p:spPr>
          <a:xfrm>
            <a:off x="9915959" y="2360172"/>
            <a:ext cx="158400" cy="1980000"/>
          </a:xfrm>
          <a:prstGeom prst="roundRect">
            <a:avLst>
              <a:gd name="adj" fmla="val 50000"/>
            </a:avLst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57DB65D-0FEA-1A66-5E5F-495BD8BF1098}"/>
              </a:ext>
            </a:extLst>
          </p:cNvPr>
          <p:cNvSpPr/>
          <p:nvPr/>
        </p:nvSpPr>
        <p:spPr>
          <a:xfrm rot="5400000">
            <a:off x="5889868" y="-2662216"/>
            <a:ext cx="409620" cy="82684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0C3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F0C51A5-A5D3-FE67-66DF-76FCD9C63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80" y="1322851"/>
            <a:ext cx="299068" cy="29906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60D62A-225A-3896-D896-CA55BD639AAD}"/>
              </a:ext>
            </a:extLst>
          </p:cNvPr>
          <p:cNvSpPr txBox="1"/>
          <p:nvPr/>
        </p:nvSpPr>
        <p:spPr>
          <a:xfrm>
            <a:off x="2455597" y="1304451"/>
            <a:ext cx="2259496" cy="33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Search your notes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9D6EF45-B2CB-64FE-3EF1-E78E0B2F8173}"/>
              </a:ext>
            </a:extLst>
          </p:cNvPr>
          <p:cNvGrpSpPr/>
          <p:nvPr/>
        </p:nvGrpSpPr>
        <p:grpSpPr>
          <a:xfrm>
            <a:off x="2393982" y="2722149"/>
            <a:ext cx="1025326" cy="971438"/>
            <a:chOff x="2393982" y="2722149"/>
            <a:chExt cx="1025326" cy="97143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22C8DE-BEB1-93FC-B673-2878A11EE29A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771963-327B-FA17-D597-CA6460700EC6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5460A6D5-A709-62E0-CCD7-0C25A5EA582A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3D5E4E23-A2A5-ABAE-217B-5EE597533A98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0ECCF1F2-EA77-F465-B733-0125798CA673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6AAEE59-6EE7-ACA1-D8FE-81DA6445194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CF813392-9F79-0DCE-C60E-1E2BE714939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69E88690-3160-6E7F-7D5C-A270096F626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10C18E51-6346-5D5A-E1BC-915444668C3E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CFFC194-E1EA-5F43-4C66-7598EA17B87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Mathematics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56DCB12-2AE0-2338-1174-5F827E755D51}"/>
              </a:ext>
            </a:extLst>
          </p:cNvPr>
          <p:cNvGrpSpPr/>
          <p:nvPr/>
        </p:nvGrpSpPr>
        <p:grpSpPr>
          <a:xfrm>
            <a:off x="3596844" y="2728227"/>
            <a:ext cx="1025326" cy="971438"/>
            <a:chOff x="2393982" y="2722149"/>
            <a:chExt cx="1025326" cy="971438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279C3B8-CA05-91B8-6F3C-CC3AC532EFDA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9B92CA0-4394-91ED-6F26-8B44A7D3B381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00ACC565-E22D-8ADD-D139-36E5A944CF0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7B39B0F0-9614-2241-1AD6-30A222DA306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CCAA422C-EC1E-987C-7C07-137F8BBA09B7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095662A1-5881-5AC6-87D1-88F0E0AE0D7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B6E38267-6B3E-E0A9-F7CB-BEC0492C7B99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5BEDA4C7-EAE9-7D8C-D916-8FCFED358572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26C10BB9-4BF9-2F47-99BC-66F970B8F1B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AB97E89-16C5-E1BF-2C60-51B81BD5435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Science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8FC908F-7FF6-2B3A-99A8-954DB4DEB32F}"/>
              </a:ext>
            </a:extLst>
          </p:cNvPr>
          <p:cNvGrpSpPr/>
          <p:nvPr/>
        </p:nvGrpSpPr>
        <p:grpSpPr>
          <a:xfrm>
            <a:off x="4799706" y="2734305"/>
            <a:ext cx="1025326" cy="971438"/>
            <a:chOff x="2393982" y="2722149"/>
            <a:chExt cx="1025326" cy="971438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6245328A-E500-D787-7D6F-415A6ADD316E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5ED8B93-2939-A1BD-2FA8-9C015C81D467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9269B97D-CB67-8636-BB85-011D4C6E2E1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F7A7857-8178-EDE5-935D-8F0EF33962EA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C225A8ED-2E40-63B8-9EAA-F64728F8365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5DA03A8A-2575-F2EB-BB81-D22E7E377233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BFB96E83-54A7-11C0-4958-11FABE9AE49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846C11CE-6E8B-4BFD-F998-43CCB7F0A990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4150003F-FACF-72E8-5772-457C7AE8466F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96AECA2-DC4B-7C31-2987-EFBF42C341AF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English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536AE2B-D3B0-01BD-9B60-EE564BC46D38}"/>
              </a:ext>
            </a:extLst>
          </p:cNvPr>
          <p:cNvGrpSpPr/>
          <p:nvPr/>
        </p:nvGrpSpPr>
        <p:grpSpPr>
          <a:xfrm>
            <a:off x="6002568" y="2740383"/>
            <a:ext cx="1025326" cy="971438"/>
            <a:chOff x="2393982" y="2722149"/>
            <a:chExt cx="1025326" cy="97143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1E00278D-1B12-34C7-0DB7-E286BE20461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38877E4E-73A3-D17A-495B-708D3CD3AE0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48" name="Rectangle: Rounded Corners 247">
                  <a:extLst>
                    <a:ext uri="{FF2B5EF4-FFF2-40B4-BE49-F238E27FC236}">
                      <a16:creationId xmlns:a16="http://schemas.microsoft.com/office/drawing/2014/main" id="{5A492F06-95E4-FB0E-6A66-6C96CE57CE1B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74B4F9FB-9F11-A459-0E0F-031C7BD9453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61F5D84E-01CB-6E1C-FCC7-35B5561519F0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9C7650D5-6F94-875B-6621-26100C8FB21B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2D7AB1B-4814-91B1-2518-7DEC6BF9651B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0DCECE48-BE0F-BFD9-5D8C-0C721677F06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E75305CF-E070-B7FB-3EEB-B46B7A310C96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7B305D5-15C4-9541-FD08-3EC8C9DE567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Filipino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CF6769D-797C-FCA6-2728-4D3D602B0719}"/>
              </a:ext>
            </a:extLst>
          </p:cNvPr>
          <p:cNvGrpSpPr/>
          <p:nvPr/>
        </p:nvGrpSpPr>
        <p:grpSpPr>
          <a:xfrm>
            <a:off x="7205430" y="2746461"/>
            <a:ext cx="1025326" cy="971438"/>
            <a:chOff x="2393982" y="2722149"/>
            <a:chExt cx="1025326" cy="971438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BCDB48B-236C-51C5-5225-4A47B5796952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2F239AA3-F306-6359-7DC2-F01CFA0809D3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803666AD-3246-728A-2A52-06FAE861FDF4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0" name="Rectangle: Rounded Corners 259">
                  <a:extLst>
                    <a:ext uri="{FF2B5EF4-FFF2-40B4-BE49-F238E27FC236}">
                      <a16:creationId xmlns:a16="http://schemas.microsoft.com/office/drawing/2014/main" id="{6710FABF-6966-0730-D9CE-3A1813C81F2C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F0FBE5A8-1C0A-13CC-A355-0B60B5527E60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CA6243AC-9958-FA85-2A94-3DEA423AB32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FCD8DBCA-5605-20B6-55F9-F35B8989A30A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670F2F20-DA0F-C098-A8E1-79BC92544AA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9DFBF628-AC97-3FAF-D592-E650F77C166B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51595F3-84EE-98CD-D749-59FD82E417E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History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AFDD73-7A29-6CA5-9F41-621395F0E319}"/>
              </a:ext>
            </a:extLst>
          </p:cNvPr>
          <p:cNvGrpSpPr/>
          <p:nvPr/>
        </p:nvGrpSpPr>
        <p:grpSpPr>
          <a:xfrm>
            <a:off x="8408292" y="2752539"/>
            <a:ext cx="1025326" cy="1125327"/>
            <a:chOff x="2393982" y="2722149"/>
            <a:chExt cx="1025326" cy="1125327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0E07F65C-19FB-E35E-F5C8-4D6FF18E8D85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DC4D4D73-3661-B810-002C-834265A0A538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270" name="Rectangle: Rounded Corners 269">
                  <a:extLst>
                    <a:ext uri="{FF2B5EF4-FFF2-40B4-BE49-F238E27FC236}">
                      <a16:creationId xmlns:a16="http://schemas.microsoft.com/office/drawing/2014/main" id="{2476FCE0-4456-ACFE-BE74-F6DBB7A9232F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1" name="Rectangle: Rounded Corners 270">
                  <a:extLst>
                    <a:ext uri="{FF2B5EF4-FFF2-40B4-BE49-F238E27FC236}">
                      <a16:creationId xmlns:a16="http://schemas.microsoft.com/office/drawing/2014/main" id="{76BE35A2-BAA8-BEDA-3C92-563A34BBE121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A909DBC7-6528-7786-E592-6BD552CFB299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11F0FBD-FD89-A0F8-C87B-34DD016AC0B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267" name="Rectangle: Rounded Corners 266">
                  <a:extLst>
                    <a:ext uri="{FF2B5EF4-FFF2-40B4-BE49-F238E27FC236}">
                      <a16:creationId xmlns:a16="http://schemas.microsoft.com/office/drawing/2014/main" id="{95C2B4B6-56E0-C283-228A-9DD159BBB1A0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8" name="Rectangle: Rounded Corners 267">
                  <a:extLst>
                    <a:ext uri="{FF2B5EF4-FFF2-40B4-BE49-F238E27FC236}">
                      <a16:creationId xmlns:a16="http://schemas.microsoft.com/office/drawing/2014/main" id="{D42358F5-EB40-03AD-B7D5-BB95F9AF0087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9" name="Rectangle: Rounded Corners 268">
                  <a:extLst>
                    <a:ext uri="{FF2B5EF4-FFF2-40B4-BE49-F238E27FC236}">
                      <a16:creationId xmlns:a16="http://schemas.microsoft.com/office/drawing/2014/main" id="{33799DC8-A509-3044-D303-2720DBEA75A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EC58DAE1-2C3B-32A6-7F02-4CB53C5EA6F1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Physical Education</a:t>
              </a: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CF4449F4-4D1E-6CCA-2322-80C8C70E7B04}"/>
              </a:ext>
            </a:extLst>
          </p:cNvPr>
          <p:cNvGrpSpPr/>
          <p:nvPr/>
        </p:nvGrpSpPr>
        <p:grpSpPr>
          <a:xfrm>
            <a:off x="2398799" y="3887445"/>
            <a:ext cx="1025326" cy="1125327"/>
            <a:chOff x="2393982" y="2722149"/>
            <a:chExt cx="1025326" cy="1125327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1D6E5F9-C4C9-8A01-8BEA-23D4915F3B69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4C63D604-10ED-AAC6-BB92-122B87852B8A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F0FEC8B6-859F-6F07-436A-D2BEBF4EB2AE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8" name="Rectangle: Rounded Corners 347">
                  <a:extLst>
                    <a:ext uri="{FF2B5EF4-FFF2-40B4-BE49-F238E27FC236}">
                      <a16:creationId xmlns:a16="http://schemas.microsoft.com/office/drawing/2014/main" id="{CDC0207B-F6C2-B25D-19B8-A878A5ACD309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9" name="Rectangle: Rounded Corners 348">
                  <a:extLst>
                    <a:ext uri="{FF2B5EF4-FFF2-40B4-BE49-F238E27FC236}">
                      <a16:creationId xmlns:a16="http://schemas.microsoft.com/office/drawing/2014/main" id="{C05339D8-B20C-C93B-1313-B113B12AE2F5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D5B4DC55-5E6B-7435-61F4-CB2702FCAF9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9325F769-3310-31FB-42E2-8449B50B3B8C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F74A20E9-B824-D8CC-1C84-FD31288C68D6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8CD325AA-3D19-7F5E-3631-6FF9D3D86215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938EC07-12E4-071C-D8FC-8D11D670140A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Application Development</a:t>
              </a:r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7DF6E60-66B2-D3E3-1FDA-92A1B6324F2F}"/>
              </a:ext>
            </a:extLst>
          </p:cNvPr>
          <p:cNvGrpSpPr/>
          <p:nvPr/>
        </p:nvGrpSpPr>
        <p:grpSpPr>
          <a:xfrm>
            <a:off x="3601661" y="3893523"/>
            <a:ext cx="1025326" cy="971438"/>
            <a:chOff x="2393982" y="2722149"/>
            <a:chExt cx="1025326" cy="971438"/>
          </a:xfrm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CE8F89EA-B3BD-5DA5-21D8-F30B9EE632D4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9C5B5CC1-2E77-95AB-4B89-CE9FA1E635DB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96F7475C-306A-54C7-B7C2-31D567115728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F05E09EB-580D-3081-8DDF-692ECA2AD46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4B9ED6C6-C9F4-9F25-534F-F4A26F15C4C4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5442D7F-DB7B-272E-A676-F0AD7F2F4754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AD2C25F5-E4F7-41B4-E715-6EB5CE63AF58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6" name="Rectangle: Rounded Corners 355">
                  <a:extLst>
                    <a:ext uri="{FF2B5EF4-FFF2-40B4-BE49-F238E27FC236}">
                      <a16:creationId xmlns:a16="http://schemas.microsoft.com/office/drawing/2014/main" id="{6CF114D1-8F98-5BE8-E970-E7E6E063BFA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52EC4880-5D15-1EEB-17AB-8C83770F60C0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CA97C12D-538C-2A9C-5D47-0ABE398DD8B0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HCI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AFE5C40-6AD5-09AF-01A3-98EC5669C7D7}"/>
              </a:ext>
            </a:extLst>
          </p:cNvPr>
          <p:cNvGrpSpPr/>
          <p:nvPr/>
        </p:nvGrpSpPr>
        <p:grpSpPr>
          <a:xfrm>
            <a:off x="4804523" y="3899601"/>
            <a:ext cx="1025326" cy="1125327"/>
            <a:chOff x="2393982" y="2722149"/>
            <a:chExt cx="1025326" cy="1125327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5F089ECC-18AD-F8F8-1526-F2A31A03833F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C639BC5F-A8E8-5754-81B0-6C78E92C1C2C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69" name="Rectangle: Rounded Corners 368">
                  <a:extLst>
                    <a:ext uri="{FF2B5EF4-FFF2-40B4-BE49-F238E27FC236}">
                      <a16:creationId xmlns:a16="http://schemas.microsoft.com/office/drawing/2014/main" id="{BDCCEDD5-C67B-DD3F-4CB2-359BFDE27FAC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398AC29D-CDC1-1C3F-3C3C-CBAC2FB5FC6C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F8A9723F-9D1F-784E-D0D9-54DED12A58D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F2225CE6-1B4F-1EDE-AC26-1409D074546F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2CA76E58-7956-B363-D5D1-125AC169D9FE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7" name="Rectangle: Rounded Corners 366">
                  <a:extLst>
                    <a:ext uri="{FF2B5EF4-FFF2-40B4-BE49-F238E27FC236}">
                      <a16:creationId xmlns:a16="http://schemas.microsoft.com/office/drawing/2014/main" id="{9601E464-FB91-B74F-1F87-9BBDC70B2B3A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8" name="Rectangle: Rounded Corners 367">
                  <a:extLst>
                    <a:ext uri="{FF2B5EF4-FFF2-40B4-BE49-F238E27FC236}">
                      <a16:creationId xmlns:a16="http://schemas.microsoft.com/office/drawing/2014/main" id="{74F5AA98-287A-E8B7-F576-6256F8765523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65EB0CED-D611-1833-F848-9E7870E94055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Operating Systems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5E8D148-99C3-CB84-D39D-C0B8DA08D11D}"/>
              </a:ext>
            </a:extLst>
          </p:cNvPr>
          <p:cNvGrpSpPr/>
          <p:nvPr/>
        </p:nvGrpSpPr>
        <p:grpSpPr>
          <a:xfrm>
            <a:off x="2453044" y="5052741"/>
            <a:ext cx="921080" cy="715501"/>
            <a:chOff x="2360282" y="2597457"/>
            <a:chExt cx="921080" cy="715501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7B302AD8-D84E-5F08-22F4-0EFD33FBD93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13" name="Rectangle: Rounded Corners 412">
                <a:extLst>
                  <a:ext uri="{FF2B5EF4-FFF2-40B4-BE49-F238E27FC236}">
                    <a16:creationId xmlns:a16="http://schemas.microsoft.com/office/drawing/2014/main" id="{49FA2D52-063F-A915-1F59-C865DCAE75C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4" name="Rectangle: Rounded Corners 413">
                <a:extLst>
                  <a:ext uri="{FF2B5EF4-FFF2-40B4-BE49-F238E27FC236}">
                    <a16:creationId xmlns:a16="http://schemas.microsoft.com/office/drawing/2014/main" id="{2166EB67-DE6B-43E8-1C3B-F2AFA4715D6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5" name="Rectangle: Rounded Corners 414">
                <a:extLst>
                  <a:ext uri="{FF2B5EF4-FFF2-40B4-BE49-F238E27FC236}">
                    <a16:creationId xmlns:a16="http://schemas.microsoft.com/office/drawing/2014/main" id="{B7218252-F74A-100B-0473-EAFF8845D788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9934390D-E874-9A31-DB56-14EC4B5B7F0F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10" name="Rectangle: Rounded Corners 409">
                <a:extLst>
                  <a:ext uri="{FF2B5EF4-FFF2-40B4-BE49-F238E27FC236}">
                    <a16:creationId xmlns:a16="http://schemas.microsoft.com/office/drawing/2014/main" id="{1366A756-7376-A7A7-D917-B9DBA52F604D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1" name="Rectangle: Rounded Corners 410">
                <a:extLst>
                  <a:ext uri="{FF2B5EF4-FFF2-40B4-BE49-F238E27FC236}">
                    <a16:creationId xmlns:a16="http://schemas.microsoft.com/office/drawing/2014/main" id="{B09B7972-8BB6-622B-45AC-50429770B9CC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2" name="Rectangle: Rounded Corners 411">
                <a:extLst>
                  <a:ext uri="{FF2B5EF4-FFF2-40B4-BE49-F238E27FC236}">
                    <a16:creationId xmlns:a16="http://schemas.microsoft.com/office/drawing/2014/main" id="{A1A92A1D-D355-A7A9-4B84-5F70227A4BC2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C9BA8B9B-B9C7-A31E-0B9E-49F85125E9A2}"/>
              </a:ext>
            </a:extLst>
          </p:cNvPr>
          <p:cNvGrpSpPr/>
          <p:nvPr/>
        </p:nvGrpSpPr>
        <p:grpSpPr>
          <a:xfrm>
            <a:off x="3655906" y="5058819"/>
            <a:ext cx="921080" cy="715501"/>
            <a:chOff x="2360282" y="2597457"/>
            <a:chExt cx="921080" cy="715501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C94D04DF-57D6-1F9F-A0BF-7ADDA875A760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24" name="Rectangle: Rounded Corners 423">
                <a:extLst>
                  <a:ext uri="{FF2B5EF4-FFF2-40B4-BE49-F238E27FC236}">
                    <a16:creationId xmlns:a16="http://schemas.microsoft.com/office/drawing/2014/main" id="{527FABBA-8DC6-455B-2610-4895704F2416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0A738994-0524-8C51-0CB0-A0C3B9F36475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6" name="Rectangle: Rounded Corners 425">
                <a:extLst>
                  <a:ext uri="{FF2B5EF4-FFF2-40B4-BE49-F238E27FC236}">
                    <a16:creationId xmlns:a16="http://schemas.microsoft.com/office/drawing/2014/main" id="{2465C9A3-EF2C-C474-BA3B-6D7BDC48919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7E2247DA-93F4-3B61-EDB7-769D23313B1A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21" name="Rectangle: Rounded Corners 420">
                <a:extLst>
                  <a:ext uri="{FF2B5EF4-FFF2-40B4-BE49-F238E27FC236}">
                    <a16:creationId xmlns:a16="http://schemas.microsoft.com/office/drawing/2014/main" id="{F3DCBA75-AD79-36D7-6176-E76DDBC5019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2" name="Rectangle: Rounded Corners 421">
                <a:extLst>
                  <a:ext uri="{FF2B5EF4-FFF2-40B4-BE49-F238E27FC236}">
                    <a16:creationId xmlns:a16="http://schemas.microsoft.com/office/drawing/2014/main" id="{E95B0AAD-085A-B790-5657-1661F09FF1D0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3" name="Rectangle: Rounded Corners 422">
                <a:extLst>
                  <a:ext uri="{FF2B5EF4-FFF2-40B4-BE49-F238E27FC236}">
                    <a16:creationId xmlns:a16="http://schemas.microsoft.com/office/drawing/2014/main" id="{F53260DD-4C5D-0C86-5420-D3E4585CD3B8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9E76A37-C5BA-FB56-D88D-7E46A3915209}"/>
              </a:ext>
            </a:extLst>
          </p:cNvPr>
          <p:cNvGrpSpPr/>
          <p:nvPr/>
        </p:nvGrpSpPr>
        <p:grpSpPr>
          <a:xfrm>
            <a:off x="4858768" y="5064897"/>
            <a:ext cx="921080" cy="715501"/>
            <a:chOff x="2360282" y="2597457"/>
            <a:chExt cx="921080" cy="715501"/>
          </a:xfrm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533D475-C731-0E2D-241B-8F2338977847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35" name="Rectangle: Rounded Corners 434">
                <a:extLst>
                  <a:ext uri="{FF2B5EF4-FFF2-40B4-BE49-F238E27FC236}">
                    <a16:creationId xmlns:a16="http://schemas.microsoft.com/office/drawing/2014/main" id="{85FD1A96-EF95-A58D-E9D2-A34F9AABF00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6" name="Rectangle: Rounded Corners 435">
                <a:extLst>
                  <a:ext uri="{FF2B5EF4-FFF2-40B4-BE49-F238E27FC236}">
                    <a16:creationId xmlns:a16="http://schemas.microsoft.com/office/drawing/2014/main" id="{C89A0843-7503-073B-87E2-922C997DB30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7" name="Rectangle: Rounded Corners 436">
                <a:extLst>
                  <a:ext uri="{FF2B5EF4-FFF2-40B4-BE49-F238E27FC236}">
                    <a16:creationId xmlns:a16="http://schemas.microsoft.com/office/drawing/2014/main" id="{D8F81BF0-4A37-025C-8484-EE1AD6D6A823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50ED10FE-C01F-48AD-F307-CE19081B3DC7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6832FA7C-9BCB-B0FF-2C9F-6B3CBC420C79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62A87689-E3C5-123D-7557-4DAE5E6CD6F2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34" name="Rectangle: Rounded Corners 433">
                <a:extLst>
                  <a:ext uri="{FF2B5EF4-FFF2-40B4-BE49-F238E27FC236}">
                    <a16:creationId xmlns:a16="http://schemas.microsoft.com/office/drawing/2014/main" id="{DFFAB9E0-A17C-A10B-00CD-22FBD2A93B04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5CE6B462-6C1E-F72A-B7B6-1C5C7762CAB7}"/>
              </a:ext>
            </a:extLst>
          </p:cNvPr>
          <p:cNvGrpSpPr/>
          <p:nvPr/>
        </p:nvGrpSpPr>
        <p:grpSpPr>
          <a:xfrm>
            <a:off x="6061630" y="5070975"/>
            <a:ext cx="921080" cy="715501"/>
            <a:chOff x="2360282" y="2597457"/>
            <a:chExt cx="921080" cy="715501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8A9E454-6EBB-0BAE-1F14-7D3F28AE81CE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46" name="Rectangle: Rounded Corners 445">
                <a:extLst>
                  <a:ext uri="{FF2B5EF4-FFF2-40B4-BE49-F238E27FC236}">
                    <a16:creationId xmlns:a16="http://schemas.microsoft.com/office/drawing/2014/main" id="{A2CB4D75-36EE-BD48-7857-B69B1DD4C351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7" name="Rectangle: Rounded Corners 446">
                <a:extLst>
                  <a:ext uri="{FF2B5EF4-FFF2-40B4-BE49-F238E27FC236}">
                    <a16:creationId xmlns:a16="http://schemas.microsoft.com/office/drawing/2014/main" id="{D0C05F74-4FCD-6CB1-17F7-BAA025071317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8" name="Rectangle: Rounded Corners 447">
                <a:extLst>
                  <a:ext uri="{FF2B5EF4-FFF2-40B4-BE49-F238E27FC236}">
                    <a16:creationId xmlns:a16="http://schemas.microsoft.com/office/drawing/2014/main" id="{B0BF7EE2-58EE-5D60-21A4-8B38FDF00C25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FE2067CA-6841-8D10-C1F4-E672F050BD0D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43" name="Rectangle: Rounded Corners 442">
                <a:extLst>
                  <a:ext uri="{FF2B5EF4-FFF2-40B4-BE49-F238E27FC236}">
                    <a16:creationId xmlns:a16="http://schemas.microsoft.com/office/drawing/2014/main" id="{AC86BC74-2062-8617-8EE8-F431E574E947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4" name="Rectangle: Rounded Corners 443">
                <a:extLst>
                  <a:ext uri="{FF2B5EF4-FFF2-40B4-BE49-F238E27FC236}">
                    <a16:creationId xmlns:a16="http://schemas.microsoft.com/office/drawing/2014/main" id="{5D286C58-2F08-1BC5-EA71-7FF56106073E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45" name="Rectangle: Rounded Corners 444">
                <a:extLst>
                  <a:ext uri="{FF2B5EF4-FFF2-40B4-BE49-F238E27FC236}">
                    <a16:creationId xmlns:a16="http://schemas.microsoft.com/office/drawing/2014/main" id="{2D679488-6BEF-82F6-6B20-1CBE4EB44251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A06E78E8-9ECA-4C7B-E53B-BCBF5180B6A3}"/>
              </a:ext>
            </a:extLst>
          </p:cNvPr>
          <p:cNvGrpSpPr/>
          <p:nvPr/>
        </p:nvGrpSpPr>
        <p:grpSpPr>
          <a:xfrm>
            <a:off x="7264492" y="5066543"/>
            <a:ext cx="921080" cy="715501"/>
            <a:chOff x="2360282" y="2597457"/>
            <a:chExt cx="921080" cy="715501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8BA49011-E2D9-7CF1-115A-D96ADE8210FF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57" name="Rectangle: Rounded Corners 456">
                <a:extLst>
                  <a:ext uri="{FF2B5EF4-FFF2-40B4-BE49-F238E27FC236}">
                    <a16:creationId xmlns:a16="http://schemas.microsoft.com/office/drawing/2014/main" id="{F894E927-172D-D3A8-8EF3-06D95AFB633A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8" name="Rectangle: Rounded Corners 457">
                <a:extLst>
                  <a:ext uri="{FF2B5EF4-FFF2-40B4-BE49-F238E27FC236}">
                    <a16:creationId xmlns:a16="http://schemas.microsoft.com/office/drawing/2014/main" id="{135524E5-EB3B-16AA-E2DE-BD0FA7EBE6FF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9" name="Rectangle: Rounded Corners 458">
                <a:extLst>
                  <a:ext uri="{FF2B5EF4-FFF2-40B4-BE49-F238E27FC236}">
                    <a16:creationId xmlns:a16="http://schemas.microsoft.com/office/drawing/2014/main" id="{665DB404-353F-6943-6D9B-4C8CCEBE3FB6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DD4A9CC6-E159-45CB-CD4B-F2B852F629B4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54" name="Rectangle: Rounded Corners 453">
                <a:extLst>
                  <a:ext uri="{FF2B5EF4-FFF2-40B4-BE49-F238E27FC236}">
                    <a16:creationId xmlns:a16="http://schemas.microsoft.com/office/drawing/2014/main" id="{062C9930-57BF-4DC8-2277-4A16B9BAC51B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5" name="Rectangle: Rounded Corners 454">
                <a:extLst>
                  <a:ext uri="{FF2B5EF4-FFF2-40B4-BE49-F238E27FC236}">
                    <a16:creationId xmlns:a16="http://schemas.microsoft.com/office/drawing/2014/main" id="{223786BE-7776-89ED-5D21-4125B3453B1A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6" name="Rectangle: Rounded Corners 455">
                <a:extLst>
                  <a:ext uri="{FF2B5EF4-FFF2-40B4-BE49-F238E27FC236}">
                    <a16:creationId xmlns:a16="http://schemas.microsoft.com/office/drawing/2014/main" id="{3BC96B04-AE63-88E7-06B9-3F84E9707866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F90D0D45-EF39-0657-B71B-B7BB71104714}"/>
              </a:ext>
            </a:extLst>
          </p:cNvPr>
          <p:cNvGrpSpPr/>
          <p:nvPr/>
        </p:nvGrpSpPr>
        <p:grpSpPr>
          <a:xfrm>
            <a:off x="8467354" y="5072621"/>
            <a:ext cx="921080" cy="715501"/>
            <a:chOff x="2360282" y="2597457"/>
            <a:chExt cx="921080" cy="715501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6E2A4121-A416-6947-E2C6-9392EB44E05C}"/>
                </a:ext>
              </a:extLst>
            </p:cNvPr>
            <p:cNvGrpSpPr/>
            <p:nvPr/>
          </p:nvGrpSpPr>
          <p:grpSpPr>
            <a:xfrm>
              <a:off x="2360282" y="2597457"/>
              <a:ext cx="493532" cy="715049"/>
              <a:chOff x="2360281" y="2597457"/>
              <a:chExt cx="575017" cy="715049"/>
            </a:xfrm>
          </p:grpSpPr>
          <p:sp>
            <p:nvSpPr>
              <p:cNvPr id="468" name="Rectangle: Rounded Corners 467">
                <a:extLst>
                  <a:ext uri="{FF2B5EF4-FFF2-40B4-BE49-F238E27FC236}">
                    <a16:creationId xmlns:a16="http://schemas.microsoft.com/office/drawing/2014/main" id="{137D6E19-95EC-A3B1-53EF-1534222642CC}"/>
                  </a:ext>
                </a:extLst>
              </p:cNvPr>
              <p:cNvSpPr/>
              <p:nvPr/>
            </p:nvSpPr>
            <p:spPr>
              <a:xfrm>
                <a:off x="2360281" y="2600326"/>
                <a:ext cx="463020" cy="712180"/>
              </a:xfrm>
              <a:prstGeom prst="roundRect">
                <a:avLst/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9" name="Rectangle: Rounded Corners 468">
                <a:extLst>
                  <a:ext uri="{FF2B5EF4-FFF2-40B4-BE49-F238E27FC236}">
                    <a16:creationId xmlns:a16="http://schemas.microsoft.com/office/drawing/2014/main" id="{3F3A5C40-A621-D172-50C8-58CDB850247D}"/>
                  </a:ext>
                </a:extLst>
              </p:cNvPr>
              <p:cNvSpPr/>
              <p:nvPr/>
            </p:nvSpPr>
            <p:spPr>
              <a:xfrm rot="20443672">
                <a:off x="2702806" y="2597457"/>
                <a:ext cx="232492" cy="712180"/>
              </a:xfrm>
              <a:prstGeom prst="roundRect">
                <a:avLst>
                  <a:gd name="adj" fmla="val 39536"/>
                </a:avLst>
              </a:prstGeom>
              <a:solidFill>
                <a:srgbClr val="EE4C5B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0" name="Rectangle: Rounded Corners 469">
                <a:extLst>
                  <a:ext uri="{FF2B5EF4-FFF2-40B4-BE49-F238E27FC236}">
                    <a16:creationId xmlns:a16="http://schemas.microsoft.com/office/drawing/2014/main" id="{0EBF87F9-4CD1-A80B-19EE-AEB294FBE310}"/>
                  </a:ext>
                </a:extLst>
              </p:cNvPr>
              <p:cNvSpPr/>
              <p:nvPr/>
            </p:nvSpPr>
            <p:spPr>
              <a:xfrm>
                <a:off x="2450681" y="2618957"/>
                <a:ext cx="362788" cy="634832"/>
              </a:xfrm>
              <a:prstGeom prst="roundRect">
                <a:avLst/>
              </a:prstGeom>
              <a:solidFill>
                <a:srgbClr val="EE4C5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446DEDE2-45A7-D7A1-A44E-D1CA84F7F818}"/>
                </a:ext>
              </a:extLst>
            </p:cNvPr>
            <p:cNvGrpSpPr/>
            <p:nvPr/>
          </p:nvGrpSpPr>
          <p:grpSpPr>
            <a:xfrm>
              <a:off x="2386037" y="2618494"/>
              <a:ext cx="895325" cy="694464"/>
              <a:chOff x="2386037" y="2618494"/>
              <a:chExt cx="895325" cy="694464"/>
            </a:xfrm>
          </p:grpSpPr>
          <p:sp>
            <p:nvSpPr>
              <p:cNvPr id="465" name="Rectangle: Rounded Corners 464">
                <a:extLst>
                  <a:ext uri="{FF2B5EF4-FFF2-40B4-BE49-F238E27FC236}">
                    <a16:creationId xmlns:a16="http://schemas.microsoft.com/office/drawing/2014/main" id="{DFB286C4-2E88-DDA3-48E6-E9BA1942F193}"/>
                  </a:ext>
                </a:extLst>
              </p:cNvPr>
              <p:cNvSpPr/>
              <p:nvPr/>
            </p:nvSpPr>
            <p:spPr>
              <a:xfrm>
                <a:off x="2416667" y="2676190"/>
                <a:ext cx="775134" cy="589889"/>
              </a:xfrm>
              <a:prstGeom prst="roundRect">
                <a:avLst/>
              </a:prstGeom>
              <a:solidFill>
                <a:srgbClr val="EE4C5B"/>
              </a:solidFill>
              <a:ln w="28575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6" name="Rectangle: Rounded Corners 465">
                <a:extLst>
                  <a:ext uri="{FF2B5EF4-FFF2-40B4-BE49-F238E27FC236}">
                    <a16:creationId xmlns:a16="http://schemas.microsoft.com/office/drawing/2014/main" id="{1C6BF69F-47B1-2461-50D6-C466A778C039}"/>
                  </a:ext>
                </a:extLst>
              </p:cNvPr>
              <p:cNvSpPr/>
              <p:nvPr/>
            </p:nvSpPr>
            <p:spPr>
              <a:xfrm>
                <a:off x="2386037" y="2618494"/>
                <a:ext cx="368129" cy="670105"/>
              </a:xfrm>
              <a:prstGeom prst="roundRect">
                <a:avLst/>
              </a:prstGeom>
              <a:solidFill>
                <a:srgbClr val="EE4C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7" name="Rectangle: Rounded Corners 466">
                <a:extLst>
                  <a:ext uri="{FF2B5EF4-FFF2-40B4-BE49-F238E27FC236}">
                    <a16:creationId xmlns:a16="http://schemas.microsoft.com/office/drawing/2014/main" id="{A9E435E3-3466-CD89-F5C0-54536F7FC26F}"/>
                  </a:ext>
                </a:extLst>
              </p:cNvPr>
              <p:cNvSpPr/>
              <p:nvPr/>
            </p:nvSpPr>
            <p:spPr>
              <a:xfrm>
                <a:off x="2476885" y="2774156"/>
                <a:ext cx="804477" cy="538802"/>
              </a:xfrm>
              <a:prstGeom prst="roundRect">
                <a:avLst/>
              </a:prstGeom>
              <a:solidFill>
                <a:srgbClr val="FBA905"/>
              </a:solidFill>
              <a:ln w="38100">
                <a:solidFill>
                  <a:srgbClr val="0C32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3EEF07A8-827D-0BF2-D2E2-F890B235D9A9}"/>
              </a:ext>
            </a:extLst>
          </p:cNvPr>
          <p:cNvGrpSpPr/>
          <p:nvPr/>
        </p:nvGrpSpPr>
        <p:grpSpPr>
          <a:xfrm>
            <a:off x="6007385" y="3905679"/>
            <a:ext cx="1025326" cy="1125327"/>
            <a:chOff x="2393982" y="2722149"/>
            <a:chExt cx="1025326" cy="1125327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F0294B46-711E-F0DA-0CFB-EDFBA411C6F0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6A74479F-44FD-7795-64CE-1DBFB5AD77ED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B2A9514C-C408-3D76-C3B2-4E5F6F016B0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0956D6A4-2820-00E4-52CF-84CC95C79AC6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377C3E84-C715-F82B-1865-D19D76D53C5E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1746231F-6B12-5D17-735E-779D8149672D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77" name="Rectangle: Rounded Corners 376">
                  <a:extLst>
                    <a:ext uri="{FF2B5EF4-FFF2-40B4-BE49-F238E27FC236}">
                      <a16:creationId xmlns:a16="http://schemas.microsoft.com/office/drawing/2014/main" id="{57AA9E04-A9EE-D241-D4B3-42769DF01635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8" name="Rectangle: Rounded Corners 377">
                  <a:extLst>
                    <a:ext uri="{FF2B5EF4-FFF2-40B4-BE49-F238E27FC236}">
                      <a16:creationId xmlns:a16="http://schemas.microsoft.com/office/drawing/2014/main" id="{5CD8B9EE-B739-52DA-50DD-803D84A13194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9" name="Rectangle: Rounded Corners 378">
                  <a:extLst>
                    <a:ext uri="{FF2B5EF4-FFF2-40B4-BE49-F238E27FC236}">
                      <a16:creationId xmlns:a16="http://schemas.microsoft.com/office/drawing/2014/main" id="{A98D9FEF-CB1C-1889-D897-7D5218D9273C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12133652-76CB-3D7A-57E0-62256F579339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Information Management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0E1D629-65C3-5068-4174-3185EBC22BAD}"/>
              </a:ext>
            </a:extLst>
          </p:cNvPr>
          <p:cNvGrpSpPr/>
          <p:nvPr/>
        </p:nvGrpSpPr>
        <p:grpSpPr>
          <a:xfrm>
            <a:off x="7210247" y="3911757"/>
            <a:ext cx="1025326" cy="971438"/>
            <a:chOff x="2393982" y="2722149"/>
            <a:chExt cx="1025326" cy="97143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5E1B486D-64BA-E733-F2B1-823C3FB5C3C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91F4A6B0-8A36-2C85-A5C2-7EEBE3430312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FAB84813-B0BE-A274-083E-71EA79E64069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EF1980BA-1E09-0252-2C5E-E62EE163FACE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E22AE233-6AB1-DCD9-4E3A-ECFCE9E4CE41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05F2E7-8751-31CB-C23B-BD142D0561A2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88" name="Rectangle: Rounded Corners 387">
                  <a:extLst>
                    <a:ext uri="{FF2B5EF4-FFF2-40B4-BE49-F238E27FC236}">
                      <a16:creationId xmlns:a16="http://schemas.microsoft.com/office/drawing/2014/main" id="{CDDCF3B2-06BC-2E03-02FD-E4F8FEA80C08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89" name="Rectangle: Rounded Corners 388">
                  <a:extLst>
                    <a:ext uri="{FF2B5EF4-FFF2-40B4-BE49-F238E27FC236}">
                      <a16:creationId xmlns:a16="http://schemas.microsoft.com/office/drawing/2014/main" id="{EDAAAEFD-3005-064E-F3B6-C8F70F98362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0" name="Rectangle: Rounded Corners 389">
                  <a:extLst>
                    <a:ext uri="{FF2B5EF4-FFF2-40B4-BE49-F238E27FC236}">
                      <a16:creationId xmlns:a16="http://schemas.microsoft.com/office/drawing/2014/main" id="{04C8C6CA-50B4-AEEF-65B8-71B1CD44F704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B67600-3839-5573-E8DD-C490CE89BE04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Ethics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DA52EDC0-DA4B-2C25-7CA0-0DC23A5F1AE5}"/>
              </a:ext>
            </a:extLst>
          </p:cNvPr>
          <p:cNvGrpSpPr/>
          <p:nvPr/>
        </p:nvGrpSpPr>
        <p:grpSpPr>
          <a:xfrm>
            <a:off x="8413109" y="3917835"/>
            <a:ext cx="1025326" cy="971438"/>
            <a:chOff x="2393982" y="2722149"/>
            <a:chExt cx="1025326" cy="971438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4AFA5860-5DAD-AC41-7880-94978265C0E7}"/>
                </a:ext>
              </a:extLst>
            </p:cNvPr>
            <p:cNvGrpSpPr/>
            <p:nvPr/>
          </p:nvGrpSpPr>
          <p:grpSpPr>
            <a:xfrm>
              <a:off x="2443410" y="2722149"/>
              <a:ext cx="921080" cy="715501"/>
              <a:chOff x="2360282" y="2597457"/>
              <a:chExt cx="921080" cy="715501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53739E76-693C-708A-320D-B0D4CED94D54}"/>
                  </a:ext>
                </a:extLst>
              </p:cNvPr>
              <p:cNvGrpSpPr/>
              <p:nvPr/>
            </p:nvGrpSpPr>
            <p:grpSpPr>
              <a:xfrm>
                <a:off x="2360282" y="2597457"/>
                <a:ext cx="493532" cy="715049"/>
                <a:chOff x="2360281" y="2597457"/>
                <a:chExt cx="575017" cy="715049"/>
              </a:xfrm>
            </p:grpSpPr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3C9CA776-C5B4-3083-AFBE-07C8E3234341}"/>
                    </a:ext>
                  </a:extLst>
                </p:cNvPr>
                <p:cNvSpPr/>
                <p:nvPr/>
              </p:nvSpPr>
              <p:spPr>
                <a:xfrm>
                  <a:off x="2360281" y="2600326"/>
                  <a:ext cx="463020" cy="712180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AF488E57-FE94-72F2-0260-6C1BF1693ED5}"/>
                    </a:ext>
                  </a:extLst>
                </p:cNvPr>
                <p:cNvSpPr/>
                <p:nvPr/>
              </p:nvSpPr>
              <p:spPr>
                <a:xfrm rot="20443672">
                  <a:off x="2702806" y="2597457"/>
                  <a:ext cx="232492" cy="712180"/>
                </a:xfrm>
                <a:prstGeom prst="roundRect">
                  <a:avLst>
                    <a:gd name="adj" fmla="val 39536"/>
                  </a:avLst>
                </a:prstGeom>
                <a:solidFill>
                  <a:srgbClr val="EE4C5B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AB0144A4-40E8-91D9-5FE0-8BC0862FC4F2}"/>
                    </a:ext>
                  </a:extLst>
                </p:cNvPr>
                <p:cNvSpPr/>
                <p:nvPr/>
              </p:nvSpPr>
              <p:spPr>
                <a:xfrm>
                  <a:off x="2450681" y="2618957"/>
                  <a:ext cx="362788" cy="634832"/>
                </a:xfrm>
                <a:prstGeom prst="roundRect">
                  <a:avLst/>
                </a:prstGeom>
                <a:solidFill>
                  <a:srgbClr val="EE4C5B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3D1840EB-C834-D5DE-252C-37C75EACA83A}"/>
                  </a:ext>
                </a:extLst>
              </p:cNvPr>
              <p:cNvGrpSpPr/>
              <p:nvPr/>
            </p:nvGrpSpPr>
            <p:grpSpPr>
              <a:xfrm>
                <a:off x="2386037" y="2618494"/>
                <a:ext cx="895325" cy="694464"/>
                <a:chOff x="2386037" y="2618494"/>
                <a:chExt cx="895325" cy="694464"/>
              </a:xfrm>
            </p:grpSpPr>
            <p:sp>
              <p:nvSpPr>
                <p:cNvPr id="399" name="Rectangle: Rounded Corners 398">
                  <a:extLst>
                    <a:ext uri="{FF2B5EF4-FFF2-40B4-BE49-F238E27FC236}">
                      <a16:creationId xmlns:a16="http://schemas.microsoft.com/office/drawing/2014/main" id="{317477B7-C24F-5DF8-10F0-1BB6D81B9704}"/>
                    </a:ext>
                  </a:extLst>
                </p:cNvPr>
                <p:cNvSpPr/>
                <p:nvPr/>
              </p:nvSpPr>
              <p:spPr>
                <a:xfrm>
                  <a:off x="2416667" y="2676190"/>
                  <a:ext cx="775134" cy="589889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0" name="Rectangle: Rounded Corners 399">
                  <a:extLst>
                    <a:ext uri="{FF2B5EF4-FFF2-40B4-BE49-F238E27FC236}">
                      <a16:creationId xmlns:a16="http://schemas.microsoft.com/office/drawing/2014/main" id="{36AB27B4-E520-925E-DEB7-8F0C0FA4EC33}"/>
                    </a:ext>
                  </a:extLst>
                </p:cNvPr>
                <p:cNvSpPr/>
                <p:nvPr/>
              </p:nvSpPr>
              <p:spPr>
                <a:xfrm>
                  <a:off x="2386037" y="2618494"/>
                  <a:ext cx="368129" cy="670105"/>
                </a:xfrm>
                <a:prstGeom prst="roundRect">
                  <a:avLst/>
                </a:prstGeom>
                <a:solidFill>
                  <a:srgbClr val="EE4C5B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340B0092-2C7D-81F0-AF1C-9ECA32078D3D}"/>
                    </a:ext>
                  </a:extLst>
                </p:cNvPr>
                <p:cNvSpPr/>
                <p:nvPr/>
              </p:nvSpPr>
              <p:spPr>
                <a:xfrm>
                  <a:off x="2476885" y="2774156"/>
                  <a:ext cx="804477" cy="538802"/>
                </a:xfrm>
                <a:prstGeom prst="roundRect">
                  <a:avLst/>
                </a:prstGeom>
                <a:solidFill>
                  <a:srgbClr val="FBA905"/>
                </a:solidFill>
                <a:ln w="38100">
                  <a:solidFill>
                    <a:srgbClr val="0C32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BF98A515-C34E-35A5-CA2F-5D8AA4D93BE6}"/>
                </a:ext>
              </a:extLst>
            </p:cNvPr>
            <p:cNvSpPr txBox="1"/>
            <p:nvPr/>
          </p:nvSpPr>
          <p:spPr>
            <a:xfrm>
              <a:off x="2393982" y="3447366"/>
              <a:ext cx="1025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STS</a:t>
              </a:r>
            </a:p>
          </p:txBody>
        </p: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04A824A3-35DB-6491-22DA-766AFCF26C1E}"/>
              </a:ext>
            </a:extLst>
          </p:cNvPr>
          <p:cNvSpPr/>
          <p:nvPr/>
        </p:nvSpPr>
        <p:spPr>
          <a:xfrm>
            <a:off x="2248917" y="5715797"/>
            <a:ext cx="7184701" cy="54000"/>
          </a:xfrm>
          <a:prstGeom prst="rect">
            <a:avLst/>
          </a:prstGeom>
          <a:solidFill>
            <a:srgbClr val="0C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8B4E3966-6941-C5F4-BB20-15D1907605CC}"/>
              </a:ext>
            </a:extLst>
          </p:cNvPr>
          <p:cNvSpPr/>
          <p:nvPr/>
        </p:nvSpPr>
        <p:spPr>
          <a:xfrm>
            <a:off x="2352906" y="5772482"/>
            <a:ext cx="7080712" cy="102986"/>
          </a:xfrm>
          <a:prstGeom prst="rect">
            <a:avLst/>
          </a:prstGeom>
          <a:solidFill>
            <a:srgbClr val="0D9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4CA4F-BCBC-3930-D9E7-E8EC413B80F9}"/>
              </a:ext>
            </a:extLst>
          </p:cNvPr>
          <p:cNvGrpSpPr/>
          <p:nvPr/>
        </p:nvGrpSpPr>
        <p:grpSpPr>
          <a:xfrm>
            <a:off x="8964437" y="5271361"/>
            <a:ext cx="2590158" cy="1010690"/>
            <a:chOff x="8964437" y="5271361"/>
            <a:chExt cx="2590158" cy="101069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A2E77E-DA21-9ED6-0BD9-EDEA5AE9C334}"/>
                </a:ext>
              </a:extLst>
            </p:cNvPr>
            <p:cNvSpPr/>
            <p:nvPr/>
          </p:nvSpPr>
          <p:spPr>
            <a:xfrm>
              <a:off x="9059368" y="5352152"/>
              <a:ext cx="2495227" cy="929899"/>
            </a:xfrm>
            <a:prstGeom prst="roundRect">
              <a:avLst/>
            </a:prstGeom>
            <a:solidFill>
              <a:srgbClr val="EE4C5B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B6196B6-BA0D-8893-E526-474C14E41763}"/>
                </a:ext>
              </a:extLst>
            </p:cNvPr>
            <p:cNvSpPr/>
            <p:nvPr/>
          </p:nvSpPr>
          <p:spPr>
            <a:xfrm>
              <a:off x="8964437" y="5271361"/>
              <a:ext cx="2495227" cy="92989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EAF10-7A38-F742-07B8-B3C64F9A6F01}"/>
                </a:ext>
              </a:extLst>
            </p:cNvPr>
            <p:cNvSpPr txBox="1"/>
            <p:nvPr/>
          </p:nvSpPr>
          <p:spPr>
            <a:xfrm>
              <a:off x="9071370" y="5412659"/>
              <a:ext cx="2302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latin typeface="Lexend" pitchFamily="2" charset="0"/>
                </a:rPr>
                <a:t>Notes Dashboard Feature</a:t>
              </a:r>
            </a:p>
          </p:txBody>
        </p:sp>
      </p:grpSp>
      <p:sp>
        <p:nvSpPr>
          <p:cNvPr id="474" name="Rectangle: Rounded Corners 473">
            <a:extLst>
              <a:ext uri="{FF2B5EF4-FFF2-40B4-BE49-F238E27FC236}">
                <a16:creationId xmlns:a16="http://schemas.microsoft.com/office/drawing/2014/main" id="{9E484EFA-8013-7E0E-B1F4-9191EDC9A590}"/>
              </a:ext>
            </a:extLst>
          </p:cNvPr>
          <p:cNvSpPr/>
          <p:nvPr/>
        </p:nvSpPr>
        <p:spPr>
          <a:xfrm>
            <a:off x="9124790" y="2376167"/>
            <a:ext cx="625171" cy="290293"/>
          </a:xfrm>
          <a:prstGeom prst="roundRect">
            <a:avLst/>
          </a:prstGeom>
          <a:solidFill>
            <a:srgbClr val="12C8BB"/>
          </a:solidFill>
          <a:ln>
            <a:solidFill>
              <a:srgbClr val="114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3DFFFBB-E928-9C1C-05F7-F30561D97E35}"/>
              </a:ext>
            </a:extLst>
          </p:cNvPr>
          <p:cNvSpPr txBox="1"/>
          <p:nvPr/>
        </p:nvSpPr>
        <p:spPr>
          <a:xfrm>
            <a:off x="9143494" y="2392876"/>
            <a:ext cx="580237" cy="262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CA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175582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2044</Words>
  <Application>Microsoft Office PowerPoint</Application>
  <PresentationFormat>Widescreen</PresentationFormat>
  <Paragraphs>792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 Light</vt:lpstr>
      <vt:lpstr>Roboto</vt:lpstr>
      <vt:lpstr>Arial</vt:lpstr>
      <vt:lpstr>Arial</vt:lpstr>
      <vt:lpstr>Calibri</vt:lpstr>
      <vt:lpstr>Lexend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renzewithane</dc:creator>
  <cp:lastModifiedBy>renzewithane</cp:lastModifiedBy>
  <cp:revision>1</cp:revision>
  <dcterms:created xsi:type="dcterms:W3CDTF">2022-10-24T01:30:02Z</dcterms:created>
  <dcterms:modified xsi:type="dcterms:W3CDTF">2022-10-26T07:57:32Z</dcterms:modified>
</cp:coreProperties>
</file>